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FFDD"/>
    <a:srgbClr val="CCFFFF"/>
    <a:srgbClr val="99FFCC"/>
    <a:srgbClr val="CC99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4B802A-23D9-42A4-9B5A-256AC1FCBD9C}" v="5" dt="2026-01-06T01:17:20.6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06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6CE13E-F4D3-49E4-91A0-467AAD9A9A04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68E35-99D2-4F47-9857-C6F510F1140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358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38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414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356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40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76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60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330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005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953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3359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3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532E9A-62C3-45FF-962E-5589E27FE8B9}" type="datetimeFigureOut">
              <a:rPr kumimoji="1" lang="ja-JP" altLang="en-US" smtClean="0"/>
              <a:t>2026/1/6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650332-78D5-4B21-8F0C-AE0A13763A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389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etro.go.jp/newsletter/odd/2025/laomission/booklet_sample.pdf" TargetMode="External"/><Relationship Id="rId2" Type="http://schemas.openxmlformats.org/officeDocument/2006/relationships/hyperlink" Target="https://www.jetro.go.jp/form5/pub/odd/laomission25_step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2D82594-915B-82FF-13D4-215C953CBA60}"/>
              </a:ext>
            </a:extLst>
          </p:cNvPr>
          <p:cNvSpPr/>
          <p:nvPr/>
        </p:nvSpPr>
        <p:spPr>
          <a:xfrm>
            <a:off x="0" y="713037"/>
            <a:ext cx="12192000" cy="5557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3949700" algn="l"/>
              </a:tabLst>
            </a:pPr>
            <a:r>
              <a:rPr kumimoji="1" lang="ja-JP" altLang="en-US" sz="3600">
                <a:solidFill>
                  <a:schemeClr val="tx1"/>
                </a:solidFill>
              </a:rPr>
              <a:t>　</a:t>
            </a:r>
            <a:r>
              <a:rPr kumimoji="1" lang="en-US" altLang="ja-JP" sz="2800">
                <a:solidFill>
                  <a:schemeClr val="tx1"/>
                </a:solidFill>
              </a:rPr>
              <a:t>ABC Co., Ltd/</a:t>
            </a:r>
            <a:r>
              <a:rPr kumimoji="1" lang="ja-JP" altLang="en-US" sz="2800">
                <a:solidFill>
                  <a:schemeClr val="tx1"/>
                </a:solidFill>
              </a:rPr>
              <a:t>株式会社</a:t>
            </a:r>
            <a:r>
              <a:rPr kumimoji="1" lang="en-US" altLang="ja-JP" sz="2800">
                <a:solidFill>
                  <a:schemeClr val="tx1"/>
                </a:solidFill>
              </a:rPr>
              <a:t>ABC </a:t>
            </a:r>
            <a:endParaRPr kumimoji="1" lang="ja-JP" altLang="en-US" sz="3200">
              <a:solidFill>
                <a:schemeClr val="tx1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D844A43-D334-7301-933B-C9FB60D452DE}"/>
              </a:ext>
            </a:extLst>
          </p:cNvPr>
          <p:cNvSpPr txBox="1"/>
          <p:nvPr/>
        </p:nvSpPr>
        <p:spPr>
          <a:xfrm>
            <a:off x="221116" y="1550861"/>
            <a:ext cx="9491241" cy="21544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numCol="2" rtlCol="0">
            <a:spAutoFit/>
          </a:bodyPr>
          <a:lstStyle/>
          <a:p>
            <a:r>
              <a:rPr kumimoji="1" lang="ja-JP" altLang="en-US" b="1" u="sng" dirty="0"/>
              <a:t>企業概要</a:t>
            </a:r>
            <a:endParaRPr kumimoji="1" lang="en-US" altLang="ja-JP" b="1" u="sng" dirty="0"/>
          </a:p>
          <a:p>
            <a:r>
              <a:rPr kumimoji="1" lang="en-US" altLang="ja-JP" sz="1200" dirty="0"/>
              <a:t>XXXXXXXXXXXXXXXXXXXXXXXXXXXXXXXXXXXXXXXXXXXXXXXXXXXXXXXXXXXXXXXXXXXXXXXXXXXXXXXXXXXXXXXXXXXXXXXXXXXXXXXXXXXXXXXXXXXXXXXXXXXXXXXXXXXXXXXXXXXXXXXXXXXXXXXXXXXXXXXXXXXXXXXXXXXXXXXXXXXXXXXXXXXX</a:t>
            </a:r>
          </a:p>
          <a:p>
            <a:endParaRPr kumimoji="1" lang="en-US" altLang="ja-JP" sz="1400"/>
          </a:p>
          <a:p>
            <a:endParaRPr kumimoji="1" lang="en-US" altLang="ja-JP" sz="1400"/>
          </a:p>
          <a:p>
            <a:endParaRPr kumimoji="1" lang="en-US" altLang="ja-JP" sz="1400"/>
          </a:p>
          <a:p>
            <a:endParaRPr kumimoji="1" lang="en-US" altLang="ja-JP" sz="140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en-US" altLang="ja-JP" sz="1400" dirty="0"/>
          </a:p>
          <a:p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3526683-F7DA-D008-112E-93D0D7C926A0}"/>
              </a:ext>
            </a:extLst>
          </p:cNvPr>
          <p:cNvSpPr txBox="1"/>
          <p:nvPr/>
        </p:nvSpPr>
        <p:spPr>
          <a:xfrm>
            <a:off x="3174014" y="3856652"/>
            <a:ext cx="6557400" cy="27699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numCol="1" rtlCol="0">
            <a:spAutoFit/>
          </a:bodyPr>
          <a:lstStyle/>
          <a:p>
            <a:r>
              <a:rPr kumimoji="1" lang="ja-JP" altLang="en-US" b="1" u="sng" dirty="0"/>
              <a:t>ラオスにおけるビジネス展開について</a:t>
            </a:r>
            <a:endParaRPr kumimoji="1" lang="en-US" altLang="ja-JP" b="1" u="sng" dirty="0"/>
          </a:p>
          <a:p>
            <a:r>
              <a:rPr kumimoji="1" lang="en-US" altLang="ja-JP" sz="1200" dirty="0"/>
              <a:t>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kumimoji="1" lang="en-US" altLang="ja-JP"/>
          </a:p>
          <a:p>
            <a:endParaRPr kumimoji="1" lang="en-US" altLang="ja-JP"/>
          </a:p>
          <a:p>
            <a:endParaRPr kumimoji="1" lang="en-US" altLang="ja-JP"/>
          </a:p>
          <a:p>
            <a:endParaRPr kumimoji="1" lang="en-US" altLang="ja-JP"/>
          </a:p>
          <a:p>
            <a:endParaRPr kumimoji="1" lang="en-US" altLang="ja-JP" dirty="0"/>
          </a:p>
          <a:p>
            <a:r>
              <a:rPr kumimoji="1" lang="en-US" altLang="ja-JP" dirty="0"/>
              <a:t>                                                                                                       </a:t>
            </a:r>
            <a:endParaRPr kumimoji="1" lang="en-US" altLang="ja-JP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0A4139B-127E-2220-65CC-1880E5369E2B}"/>
              </a:ext>
            </a:extLst>
          </p:cNvPr>
          <p:cNvSpPr txBox="1"/>
          <p:nvPr/>
        </p:nvSpPr>
        <p:spPr>
          <a:xfrm>
            <a:off x="9845000" y="1561205"/>
            <a:ext cx="2125884" cy="209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/>
          </a:p>
          <a:p>
            <a:endParaRPr kumimoji="1" lang="en-US" altLang="ja-JP"/>
          </a:p>
          <a:p>
            <a:endParaRPr kumimoji="1" lang="en-US" altLang="ja-JP"/>
          </a:p>
          <a:p>
            <a:endParaRPr kumimoji="1" lang="en-US" altLang="ja-JP"/>
          </a:p>
          <a:p>
            <a:endParaRPr kumimoji="1" lang="en-US" altLang="ja-JP"/>
          </a:p>
          <a:p>
            <a:endParaRPr kumimoji="1" lang="en-US" altLang="ja-JP"/>
          </a:p>
          <a:p>
            <a:endParaRPr kumimoji="1" lang="en-US" altLang="ja-JP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436E3BD-2368-1B34-AE3C-F364FCC0A639}"/>
              </a:ext>
            </a:extLst>
          </p:cNvPr>
          <p:cNvSpPr txBox="1"/>
          <p:nvPr/>
        </p:nvSpPr>
        <p:spPr>
          <a:xfrm>
            <a:off x="365760" y="198120"/>
            <a:ext cx="3018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/>
              <a:t>※</a:t>
            </a:r>
            <a:r>
              <a:rPr kumimoji="1" lang="ja-JP" altLang="en-US"/>
              <a:t>企業ロゴを添付ください。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3565DFF-0F5B-826C-452B-CBEC0B3E059E}"/>
              </a:ext>
            </a:extLst>
          </p:cNvPr>
          <p:cNvSpPr txBox="1"/>
          <p:nvPr/>
        </p:nvSpPr>
        <p:spPr>
          <a:xfrm>
            <a:off x="5415256" y="1921230"/>
            <a:ext cx="3879640" cy="13234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000"/>
              <a:t>ラオ語翻訳を</a:t>
            </a:r>
            <a:endParaRPr kumimoji="1" lang="en-US" altLang="ja-JP" sz="4000"/>
          </a:p>
          <a:p>
            <a:pPr algn="ctr"/>
            <a:r>
              <a:rPr kumimoji="1" lang="ja-JP" altLang="en-US" sz="4000"/>
              <a:t>挿入予定</a:t>
            </a:r>
            <a:endParaRPr kumimoji="1" lang="en-US" altLang="ja-JP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AB587CB-9569-B6FF-98F3-A76A7D449FC6}"/>
              </a:ext>
            </a:extLst>
          </p:cNvPr>
          <p:cNvSpPr txBox="1"/>
          <p:nvPr/>
        </p:nvSpPr>
        <p:spPr>
          <a:xfrm>
            <a:off x="3384362" y="5493318"/>
            <a:ext cx="6136704" cy="9848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4000"/>
              <a:t>ラオ語翻訳を挿入予定</a:t>
            </a:r>
            <a:endParaRPr kumimoji="1" lang="en-US" altLang="ja-JP"/>
          </a:p>
          <a:p>
            <a:endParaRPr kumimoji="1" lang="ja-JP" altLang="en-US"/>
          </a:p>
        </p:txBody>
      </p:sp>
      <p:sp>
        <p:nvSpPr>
          <p:cNvPr id="5" name="テキスト ボックス 31">
            <a:extLst>
              <a:ext uri="{FF2B5EF4-FFF2-40B4-BE49-F238E27FC236}">
                <a16:creationId xmlns:a16="http://schemas.microsoft.com/office/drawing/2014/main" id="{A2F7FBA8-89FD-A545-B002-5A8B6A1C7828}"/>
              </a:ext>
            </a:extLst>
          </p:cNvPr>
          <p:cNvSpPr txBox="1"/>
          <p:nvPr/>
        </p:nvSpPr>
        <p:spPr>
          <a:xfrm>
            <a:off x="1088058" y="2271948"/>
            <a:ext cx="3184198" cy="92333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企業概要を</a:t>
            </a:r>
            <a:endParaRPr lang="en-US" altLang="ja-JP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日本語で入力ください</a:t>
            </a:r>
            <a:endParaRPr lang="en-US" altLang="ja-JP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zh-CN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上限</a:t>
            </a:r>
            <a:r>
              <a:rPr lang="en-US" altLang="ja-JP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120</a:t>
            </a:r>
            <a:r>
              <a:rPr lang="ja-JP" altLang="en-US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文字）</a:t>
            </a:r>
            <a:endParaRPr lang="en-US" altLang="zh-CN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17">
            <a:extLst>
              <a:ext uri="{FF2B5EF4-FFF2-40B4-BE49-F238E27FC236}">
                <a16:creationId xmlns:a16="http://schemas.microsoft.com/office/drawing/2014/main" id="{9D408AC1-E5A9-4747-8FCE-4F5912AB0CA5}"/>
              </a:ext>
            </a:extLst>
          </p:cNvPr>
          <p:cNvSpPr txBox="1"/>
          <p:nvPr/>
        </p:nvSpPr>
        <p:spPr>
          <a:xfrm>
            <a:off x="9994165" y="2099816"/>
            <a:ext cx="1904613" cy="1200329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差し支えなければミッション</a:t>
            </a:r>
            <a:endParaRPr kumimoji="1" lang="en-US" altLang="ja-JP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参加者の顔写真</a:t>
            </a:r>
            <a:r>
              <a:rPr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を貼付ください</a:t>
            </a:r>
            <a:endParaRPr lang="ja-JP" altLang="en-US" dirty="0"/>
          </a:p>
        </p:txBody>
      </p:sp>
      <p:sp>
        <p:nvSpPr>
          <p:cNvPr id="13" name="テキスト ボックス 17">
            <a:extLst>
              <a:ext uri="{FF2B5EF4-FFF2-40B4-BE49-F238E27FC236}">
                <a16:creationId xmlns:a16="http://schemas.microsoft.com/office/drawing/2014/main" id="{22899976-AEA8-A9AA-15E0-F2E51EAA8E41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216060" y="3832759"/>
            <a:ext cx="2706687" cy="2816412"/>
          </a:xfrm>
          <a:prstGeom prst="rect">
            <a:avLst/>
          </a:prstGeom>
          <a:solidFill>
            <a:srgbClr val="FFFF99"/>
          </a:solidFill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None/>
            </a:pPr>
            <a:endParaRPr lang="en-US" altLang="ja-JP" sz="14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indent="0" algn="ctr">
              <a:buNone/>
            </a:pPr>
            <a:endParaRPr kumimoji="1" lang="en-US" altLang="ja-JP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indent="0" algn="ctr">
              <a:buNone/>
            </a:pPr>
            <a:r>
              <a:rPr kumimoji="1" lang="en-US" altLang="ja-JP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ブックレットに掲載をご希望される写真があれば添付ください。</a:t>
            </a:r>
          </a:p>
          <a:p>
            <a:pPr indent="0" algn="ctr">
              <a:buNone/>
            </a:pPr>
            <a:r>
              <a:rPr kumimoji="1" lang="ja-JP" altLang="en-US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例）製品の写真、企業イメージ写真等</a:t>
            </a:r>
            <a:endParaRPr kumimoji="1" lang="en-US" altLang="ja-JP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indent="0" algn="ctr">
              <a:buNone/>
            </a:pPr>
            <a:endParaRPr lang="en-US" altLang="ja-JP" sz="14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indent="0" algn="ctr">
              <a:buNone/>
            </a:pPr>
            <a:endParaRPr lang="en-US" altLang="ja-JP" sz="1400" b="1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31">
            <a:extLst>
              <a:ext uri="{FF2B5EF4-FFF2-40B4-BE49-F238E27FC236}">
                <a16:creationId xmlns:a16="http://schemas.microsoft.com/office/drawing/2014/main" id="{5ECB5B6B-B281-AD3A-BC42-5F800B3A7248}"/>
              </a:ext>
            </a:extLst>
          </p:cNvPr>
          <p:cNvSpPr txBox="1"/>
          <p:nvPr/>
        </p:nvSpPr>
        <p:spPr>
          <a:xfrm>
            <a:off x="3384362" y="4447569"/>
            <a:ext cx="6136704" cy="92333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ラオスにおけるビジネス展開（ラオスで目指すビジネスや農家などの連携先に求めることなど）について</a:t>
            </a:r>
            <a:endParaRPr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日本語で入力ください（上限</a:t>
            </a:r>
            <a:r>
              <a:rPr lang="en-US" altLang="ja-JP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120</a:t>
            </a:r>
            <a:r>
              <a:rPr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文字）</a:t>
            </a:r>
            <a:endParaRPr lang="en-US" altLang="zh-CN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4C22CF-70AE-AEE7-2335-1124C3AE2411}"/>
              </a:ext>
            </a:extLst>
          </p:cNvPr>
          <p:cNvSpPr txBox="1"/>
          <p:nvPr/>
        </p:nvSpPr>
        <p:spPr>
          <a:xfrm>
            <a:off x="9994165" y="3833399"/>
            <a:ext cx="2705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u="sng" dirty="0"/>
              <a:t>連絡先</a:t>
            </a:r>
            <a:r>
              <a:rPr kumimoji="1" lang="en-US" altLang="ja-JP" sz="1400" b="1" u="sng" dirty="0"/>
              <a:t>/</a:t>
            </a:r>
            <a:r>
              <a:rPr kumimoji="1" lang="lo-LA" altLang="ja-JP" sz="1400" b="1" u="sng" dirty="0"/>
              <a:t> </a:t>
            </a:r>
            <a:r>
              <a:rPr kumimoji="1" lang="lo-LA" altLang="ja-JP" sz="1400" b="1" u="sng" dirty="0">
                <a:solidFill>
                  <a:srgbClr val="002060"/>
                </a:solidFill>
              </a:rPr>
              <a:t>ຕິດຕໍ່ພົວພັນ </a:t>
            </a:r>
            <a:endParaRPr kumimoji="1" lang="ja-JP" altLang="en-US" sz="1400" b="1" u="sng" dirty="0">
              <a:solidFill>
                <a:srgbClr val="002060"/>
              </a:solidFill>
            </a:endParaRPr>
          </a:p>
        </p:txBody>
      </p:sp>
      <p:sp>
        <p:nvSpPr>
          <p:cNvPr id="3" name="テキスト ボックス 17">
            <a:extLst>
              <a:ext uri="{FF2B5EF4-FFF2-40B4-BE49-F238E27FC236}">
                <a16:creationId xmlns:a16="http://schemas.microsoft.com/office/drawing/2014/main" id="{AB97A8FD-EF64-93C9-72C5-22E7C767BFCB}"/>
              </a:ext>
            </a:extLst>
          </p:cNvPr>
          <p:cNvSpPr txBox="1">
            <a:spLocks/>
          </p:cNvSpPr>
          <p:nvPr/>
        </p:nvSpPr>
        <p:spPr>
          <a:xfrm>
            <a:off x="9941762" y="4131128"/>
            <a:ext cx="2186421" cy="2544158"/>
          </a:xfrm>
          <a:prstGeom prst="rect">
            <a:avLst/>
          </a:prstGeom>
          <a:solidFill>
            <a:srgbClr val="FFFF99"/>
          </a:solidFill>
        </p:spPr>
        <p:txBody>
          <a:bodyPr vert="horz" wrap="square" lIns="91440" tIns="45720" rIns="91440" bIns="45720" rtlCol="0">
            <a:spAutoFit/>
          </a:bodyPr>
          <a:lstStyle>
            <a:defPPr>
              <a:defRPr lang="ja-JP"/>
            </a:defPPr>
            <a:lvl1pPr mar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Arial" panose="020B0604020202020204" pitchFamily="34" charset="0"/>
              <a:buNone/>
            </a:pPr>
            <a:r>
              <a:rPr lang="ja-JP" altLang="en-US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ご氏名・連絡先等を読み取れる</a:t>
            </a:r>
            <a:r>
              <a:rPr lang="en-US" altLang="ja-JP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lang="ja-JP" altLang="en-US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コードがございましたら貼付ください。</a:t>
            </a:r>
            <a:r>
              <a:rPr lang="en-US" altLang="ja-JP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推奨：</a:t>
            </a:r>
            <a:r>
              <a:rPr lang="en-US" altLang="ja-JP" sz="1000" b="1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Whatsapp</a:t>
            </a:r>
            <a:r>
              <a:rPr lang="en-US" altLang="ja-JP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indent="0">
              <a:buFont typeface="Arial" panose="020B0604020202020204" pitchFamily="34" charset="0"/>
              <a:buNone/>
            </a:pPr>
            <a:r>
              <a:rPr lang="en-US" altLang="ja-JP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ラオスでのビジネスでは、</a:t>
            </a:r>
            <a:r>
              <a:rPr lang="en-US" altLang="ja-JP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email</a:t>
            </a:r>
            <a:r>
              <a:rPr lang="ja-JP" altLang="en-US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・電話よりも</a:t>
            </a:r>
            <a:r>
              <a:rPr lang="en-US" altLang="ja-JP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WhatsApp</a:t>
            </a:r>
            <a:r>
              <a:rPr lang="ja-JP" altLang="en-US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でのやり取りが一般的なため、</a:t>
            </a:r>
            <a:r>
              <a:rPr lang="en-US" altLang="ja-JP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WhatsApp</a:t>
            </a:r>
            <a:r>
              <a:rPr lang="ja-JP" altLang="en-US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の連絡先交換が可能でしたらお願いいたします。 </a:t>
            </a:r>
            <a:endParaRPr lang="en-US" altLang="ja-JP" sz="10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indent="0">
              <a:buFont typeface="Arial" panose="020B0604020202020204" pitchFamily="34" charset="0"/>
              <a:buNone/>
            </a:pPr>
            <a:r>
              <a:rPr lang="en-US" altLang="ja-JP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※QR</a:t>
            </a:r>
            <a:r>
              <a:rPr lang="ja-JP" altLang="en-US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コードがない場合は、名刺（英語）をスキャンの上、以下フォームよりアップロードください。ジェトロで</a:t>
            </a:r>
            <a:r>
              <a:rPr lang="en-US" altLang="ja-JP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lang="ja-JP" altLang="en-US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コードを作成し、貼付ます。</a:t>
            </a:r>
            <a:endParaRPr lang="en-US" altLang="ja-JP" sz="10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indent="0">
              <a:buNone/>
            </a:pPr>
            <a:r>
              <a:rPr lang="ja-JP" altLang="en-US" sz="1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▶</a:t>
            </a:r>
            <a:r>
              <a:rPr lang="en-US" altLang="ja-JP" sz="900" u="sng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2"/>
              </a:rPr>
              <a:t>https://www.jetro.go.jp/form5/pub/odd/laomission25_step2</a:t>
            </a:r>
            <a:endParaRPr lang="en-US" altLang="ja-JP" sz="900" u="sng" dirty="0">
              <a:solidFill>
                <a:srgbClr val="0070C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1E0B91C-6CFC-5097-FEC1-3B9AC826794D}"/>
              </a:ext>
            </a:extLst>
          </p:cNvPr>
          <p:cNvSpPr txBox="1"/>
          <p:nvPr/>
        </p:nvSpPr>
        <p:spPr>
          <a:xfrm>
            <a:off x="7757328" y="189817"/>
            <a:ext cx="4213556" cy="369332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イメージ図については、</a:t>
            </a:r>
            <a:r>
              <a:rPr kumimoji="1" lang="ja-JP" altLang="en-US" dirty="0">
                <a:hlinkClick r:id="rId3"/>
              </a:rPr>
              <a:t>こちら</a:t>
            </a:r>
            <a:r>
              <a:rPr kumimoji="1" lang="ja-JP" altLang="en-US" dirty="0"/>
              <a:t>をご参照ください。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394245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3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d5ce837-86eb-4900-9c2a-2a13b5c0ee0d}" enabled="1" method="Privileged" siteId="{08b42e22-3a77-40ef-a51b-37104946de0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231</Words>
  <Application>Microsoft Office PowerPoint</Application>
  <PresentationFormat>ワイド画面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游ゴシック</vt:lpstr>
      <vt:lpstr>Arial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</cp:revision>
  <dcterms:created xsi:type="dcterms:W3CDTF">2026-01-06T01:20:43Z</dcterms:created>
  <dcterms:modified xsi:type="dcterms:W3CDTF">2026-01-06T01:21:01Z</dcterms:modified>
</cp:coreProperties>
</file>