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30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B8B4EC-F648-B7E6-223E-D0C26A8C3FE3}" name="Yanfei_Nakamura" initials="妍中" userId="S::Yanfei_Nakamura@jetro.go.jp::70be7a33-8478-4b3a-bdea-aaa1c816d57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260"/>
    <a:srgbClr val="4590B8"/>
    <a:srgbClr val="969FA7"/>
    <a:srgbClr val="E9F2F7"/>
    <a:srgbClr val="CCECFF"/>
    <a:srgbClr val="E97132"/>
    <a:srgbClr val="FFFFFF"/>
    <a:srgbClr val="0544B0"/>
    <a:srgbClr val="350303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47" autoAdjust="0"/>
  </p:normalViewPr>
  <p:slideViewPr>
    <p:cSldViewPr snapToGrid="0">
      <p:cViewPr varScale="1">
        <p:scale>
          <a:sx n="58" d="100"/>
          <a:sy n="58" d="100"/>
        </p:scale>
        <p:origin x="7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80F1A-6829-4E22-A191-E526D43026D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FE6F8-3DBC-45C2-8755-F9857A187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44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BE811F-D4F2-C672-AE46-F51295E80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00D48F-87D1-9880-1002-78ED0692FB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6FBEDE4-99B3-FC31-0906-F6B25355B6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17095E-48AE-0745-EFAC-8B97312FA1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9E6C33-82DA-435F-8FA7-DF6D8F6FD9CB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282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89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43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3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17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5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78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73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9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59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70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A611-27EA-47BF-B908-D0C2789EC43E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02CB-21AA-4DDB-B03E-C7FF303B9B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82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BCE6A6E-80BE-445A-BB52-125E58E83C45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9A661D4-65DF-442C-A48C-8C0FEFD75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237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E00C4A-464C-6A66-6EE3-93CCAA032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697245-8295-9A3C-5263-3D0AF0C1746D}"/>
              </a:ext>
            </a:extLst>
          </p:cNvPr>
          <p:cNvSpPr txBox="1"/>
          <p:nvPr/>
        </p:nvSpPr>
        <p:spPr>
          <a:xfrm>
            <a:off x="358785" y="182698"/>
            <a:ext cx="35729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ジェトロ越境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EC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D3D3D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支援事業パートナー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E82F1882-2A77-7FA9-6839-48B21CEDA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933" y="877620"/>
            <a:ext cx="9872134" cy="1193968"/>
          </a:xfrm>
          <a:solidFill>
            <a:srgbClr val="FFFFFF"/>
          </a:solidFill>
          <a:ln w="38100">
            <a:solidFill>
              <a:srgbClr val="1A3260"/>
            </a:solidFill>
            <a:miter lim="800000"/>
          </a:ln>
        </p:spPr>
        <p:txBody>
          <a:bodyPr anchor="ctr">
            <a:normAutofit/>
          </a:bodyPr>
          <a:lstStyle/>
          <a:p>
            <a:pPr algn="ctr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貴社の社名をご入力くだい。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1B4AA12-81B8-76DF-C0D5-596F85F4D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7326" y="102440"/>
            <a:ext cx="780164" cy="351448"/>
          </a:xfrm>
          <a:prstGeom prst="rect">
            <a:avLst/>
          </a:prstGeom>
        </p:spPr>
      </p:pic>
      <p:sp>
        <p:nvSpPr>
          <p:cNvPr id="20" name="コンテンツ プレースホルダー 5">
            <a:extLst>
              <a:ext uri="{FF2B5EF4-FFF2-40B4-BE49-F238E27FC236}">
                <a16:creationId xmlns:a16="http://schemas.microsoft.com/office/drawing/2014/main" id="{B62E9224-0E90-7641-6141-9DFFA60660D1}"/>
              </a:ext>
            </a:extLst>
          </p:cNvPr>
          <p:cNvSpPr txBox="1">
            <a:spLocks/>
          </p:cNvSpPr>
          <p:nvPr/>
        </p:nvSpPr>
        <p:spPr>
          <a:xfrm>
            <a:off x="651801" y="2842683"/>
            <a:ext cx="11331279" cy="6264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4590B8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3907B8C8-23FF-12B5-8EB7-29945DB5B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846612"/>
              </p:ext>
            </p:extLst>
          </p:nvPr>
        </p:nvGraphicFramePr>
        <p:xfrm>
          <a:off x="358784" y="6541840"/>
          <a:ext cx="1162429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08">
                  <a:extLst>
                    <a:ext uri="{9D8B030D-6E8A-4147-A177-3AD203B41FA5}">
                      <a16:colId xmlns:a16="http://schemas.microsoft.com/office/drawing/2014/main" val="2037411553"/>
                    </a:ext>
                  </a:extLst>
                </a:gridCol>
                <a:gridCol w="10571687">
                  <a:extLst>
                    <a:ext uri="{9D8B030D-6E8A-4147-A177-3AD203B41FA5}">
                      <a16:colId xmlns:a16="http://schemas.microsoft.com/office/drawing/2014/main" val="2768812495"/>
                    </a:ext>
                  </a:extLst>
                </a:gridCol>
              </a:tblGrid>
              <a:tr h="1408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1A326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お問合せ先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1A326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担当者：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XX XXX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00-0000-0000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 E-mail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XXXXXXXXXXXX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　　　問い合わせフォーム：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XXXXXXXXXXXXXXXXXXXXXXXX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901087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6C273D-4F0B-CFBD-4B61-B182EF4FF315}"/>
              </a:ext>
            </a:extLst>
          </p:cNvPr>
          <p:cNvSpPr txBox="1"/>
          <p:nvPr/>
        </p:nvSpPr>
        <p:spPr>
          <a:xfrm>
            <a:off x="416210" y="2217424"/>
            <a:ext cx="3823281" cy="442674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サービス名をご入力ください。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46EB807-F2C3-4700-9082-1948EDAFCE7F}"/>
              </a:ext>
            </a:extLst>
          </p:cNvPr>
          <p:cNvSpPr txBox="1"/>
          <p:nvPr/>
        </p:nvSpPr>
        <p:spPr>
          <a:xfrm>
            <a:off x="4493312" y="1678027"/>
            <a:ext cx="32008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会社所在地をご入力ください。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7C23738-EB10-60D8-4A03-0D3470F13C88}"/>
              </a:ext>
            </a:extLst>
          </p:cNvPr>
          <p:cNvSpPr txBox="1"/>
          <p:nvPr/>
        </p:nvSpPr>
        <p:spPr>
          <a:xfrm>
            <a:off x="1574986" y="3396285"/>
            <a:ext cx="42672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こちらにご入力ください。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F2524E6-2959-0F3F-ABEE-472E3D9EF1C1}"/>
              </a:ext>
            </a:extLst>
          </p:cNvPr>
          <p:cNvSpPr/>
          <p:nvPr/>
        </p:nvSpPr>
        <p:spPr>
          <a:xfrm>
            <a:off x="464569" y="2717288"/>
            <a:ext cx="1098263" cy="6084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こんな方に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おススメ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B1490D4-86B8-5C22-DB4F-F393443B8B9C}"/>
              </a:ext>
            </a:extLst>
          </p:cNvPr>
          <p:cNvSpPr txBox="1"/>
          <p:nvPr/>
        </p:nvSpPr>
        <p:spPr>
          <a:xfrm>
            <a:off x="1543008" y="2751346"/>
            <a:ext cx="4267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こちらにご入力ください。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879D319F-68A6-9703-5D66-04C19E135780}"/>
              </a:ext>
            </a:extLst>
          </p:cNvPr>
          <p:cNvSpPr/>
          <p:nvPr/>
        </p:nvSpPr>
        <p:spPr>
          <a:xfrm>
            <a:off x="455045" y="3384001"/>
            <a:ext cx="1098262" cy="1010188"/>
          </a:xfrm>
          <a:prstGeom prst="roundRect">
            <a:avLst>
              <a:gd name="adj" fmla="val 947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サービス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の特徴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EA9FFEF-3F7B-D411-0E77-23672BEB0E7E}"/>
              </a:ext>
            </a:extLst>
          </p:cNvPr>
          <p:cNvSpPr txBox="1"/>
          <p:nvPr/>
        </p:nvSpPr>
        <p:spPr>
          <a:xfrm>
            <a:off x="1553307" y="5863101"/>
            <a:ext cx="2345189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こちらにご入力ください。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5D56EB25-D2A4-5F02-E290-1F133314C9C8}"/>
              </a:ext>
            </a:extLst>
          </p:cNvPr>
          <p:cNvSpPr/>
          <p:nvPr/>
        </p:nvSpPr>
        <p:spPr>
          <a:xfrm>
            <a:off x="464568" y="5854630"/>
            <a:ext cx="1098263" cy="42289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対象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09F81072-A739-9B0C-C336-CB67E085B755}"/>
              </a:ext>
            </a:extLst>
          </p:cNvPr>
          <p:cNvSpPr/>
          <p:nvPr/>
        </p:nvSpPr>
        <p:spPr>
          <a:xfrm>
            <a:off x="6381794" y="2739693"/>
            <a:ext cx="1098263" cy="55867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サービス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費用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0D87291-E320-5464-563F-A46BDF1BEA66}"/>
              </a:ext>
            </a:extLst>
          </p:cNvPr>
          <p:cNvSpPr txBox="1"/>
          <p:nvPr/>
        </p:nvSpPr>
        <p:spPr>
          <a:xfrm>
            <a:off x="7499105" y="2739693"/>
            <a:ext cx="42672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こちらにご入力ください。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D5317479-10F7-12E7-DC41-31A98151D26A}"/>
              </a:ext>
            </a:extLst>
          </p:cNvPr>
          <p:cNvSpPr/>
          <p:nvPr/>
        </p:nvSpPr>
        <p:spPr>
          <a:xfrm>
            <a:off x="6391317" y="3384000"/>
            <a:ext cx="1098263" cy="1665346"/>
          </a:xfrm>
          <a:prstGeom prst="roundRect">
            <a:avLst>
              <a:gd name="adj" fmla="val 6807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支援実績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B1519D4-B14E-BF7E-C975-0C954870F320}"/>
              </a:ext>
            </a:extLst>
          </p:cNvPr>
          <p:cNvSpPr txBox="1"/>
          <p:nvPr/>
        </p:nvSpPr>
        <p:spPr>
          <a:xfrm>
            <a:off x="7446511" y="3376885"/>
            <a:ext cx="426720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こちらにご入力ください。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2A6DB269-FF5D-82EA-DD03-70D4CF1305A4}"/>
              </a:ext>
            </a:extLst>
          </p:cNvPr>
          <p:cNvSpPr/>
          <p:nvPr/>
        </p:nvSpPr>
        <p:spPr>
          <a:xfrm>
            <a:off x="6391317" y="5126002"/>
            <a:ext cx="1107788" cy="1151526"/>
          </a:xfrm>
          <a:prstGeom prst="roundRect">
            <a:avLst>
              <a:gd name="adj" fmla="val 906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担当者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メッセージ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C9638F3-D259-F557-6808-BFE86B5D3F5C}"/>
              </a:ext>
            </a:extLst>
          </p:cNvPr>
          <p:cNvSpPr txBox="1"/>
          <p:nvPr/>
        </p:nvSpPr>
        <p:spPr>
          <a:xfrm>
            <a:off x="7532400" y="5126002"/>
            <a:ext cx="42672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こちらにご入力ください。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FF3CB95B-062D-A885-E699-1830794221A8}"/>
              </a:ext>
            </a:extLst>
          </p:cNvPr>
          <p:cNvSpPr/>
          <p:nvPr/>
        </p:nvSpPr>
        <p:spPr>
          <a:xfrm>
            <a:off x="464569" y="4463296"/>
            <a:ext cx="1098262" cy="1331273"/>
          </a:xfrm>
          <a:prstGeom prst="roundRect">
            <a:avLst>
              <a:gd name="adj" fmla="val 947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サービス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の詳細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6060593-95CA-2474-C063-ABFFA2D4F529}"/>
              </a:ext>
            </a:extLst>
          </p:cNvPr>
          <p:cNvSpPr txBox="1"/>
          <p:nvPr/>
        </p:nvSpPr>
        <p:spPr>
          <a:xfrm>
            <a:off x="1543008" y="4534341"/>
            <a:ext cx="4815014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こちらにご入力ください。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A3260"/>
              </a:buClr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D43F55CE-A72B-3DDB-4A7F-BD8E161E2CD8}"/>
              </a:ext>
            </a:extLst>
          </p:cNvPr>
          <p:cNvSpPr/>
          <p:nvPr/>
        </p:nvSpPr>
        <p:spPr>
          <a:xfrm>
            <a:off x="4509779" y="2275616"/>
            <a:ext cx="1620000" cy="252000"/>
          </a:xfrm>
          <a:prstGeom prst="roundRect">
            <a:avLst/>
          </a:prstGeom>
          <a:solidFill>
            <a:schemeClr val="tx1"/>
          </a:solidFill>
          <a:ln w="9525">
            <a:solidFill>
              <a:srgbClr val="1A32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サービス詳細を見る🔗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8EC3465-1F30-C788-AD7E-A0C8DB72E8D1}"/>
              </a:ext>
            </a:extLst>
          </p:cNvPr>
          <p:cNvSpPr/>
          <p:nvPr/>
        </p:nvSpPr>
        <p:spPr>
          <a:xfrm>
            <a:off x="6220426" y="2278936"/>
            <a:ext cx="1872000" cy="252000"/>
          </a:xfrm>
          <a:prstGeom prst="roundRect">
            <a:avLst/>
          </a:prstGeom>
          <a:solidFill>
            <a:schemeClr val="tx1"/>
          </a:solidFill>
          <a:ln w="9525">
            <a:solidFill>
              <a:srgbClr val="1A32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サービス紹介動画を見る🔗</a:t>
            </a:r>
          </a:p>
        </p:txBody>
      </p:sp>
      <p:sp>
        <p:nvSpPr>
          <p:cNvPr id="9" name="フローチャート: 代替処理 8">
            <a:extLst>
              <a:ext uri="{FF2B5EF4-FFF2-40B4-BE49-F238E27FC236}">
                <a16:creationId xmlns:a16="http://schemas.microsoft.com/office/drawing/2014/main" id="{ED7C2843-312E-690B-B611-F583685E3EA6}"/>
              </a:ext>
            </a:extLst>
          </p:cNvPr>
          <p:cNvSpPr/>
          <p:nvPr/>
        </p:nvSpPr>
        <p:spPr>
          <a:xfrm>
            <a:off x="9947490" y="2278936"/>
            <a:ext cx="1800000" cy="252000"/>
          </a:xfrm>
          <a:prstGeom prst="flowChartAlternateProcess">
            <a:avLst/>
          </a:prstGeom>
          <a:solidFill>
            <a:srgbClr val="1A326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✉ 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お問い合わせをする   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D75ABF0-9D9C-891A-AA76-6907EAA22E8F}"/>
              </a:ext>
            </a:extLst>
          </p:cNvPr>
          <p:cNvSpPr/>
          <p:nvPr/>
        </p:nvSpPr>
        <p:spPr>
          <a:xfrm>
            <a:off x="9658349" y="1755489"/>
            <a:ext cx="1296000" cy="252000"/>
          </a:xfrm>
          <a:prstGeom prst="roundRect">
            <a:avLst/>
          </a:prstGeom>
          <a:solidFill>
            <a:schemeClr val="tx1"/>
          </a:solidFill>
          <a:ln w="9525">
            <a:solidFill>
              <a:srgbClr val="1A32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会社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を見る🔗</a:t>
            </a:r>
          </a:p>
        </p:txBody>
      </p:sp>
    </p:spTree>
    <p:extLst>
      <p:ext uri="{BB962C8B-B14F-4D97-AF65-F5344CB8AC3E}">
        <p14:creationId xmlns:p14="http://schemas.microsoft.com/office/powerpoint/2010/main" val="3368528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配当">
  <a:themeElements>
    <a:clrScheme name="配当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配当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配当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C1EDACDD38F44F9594E3132B5CBD90" ma:contentTypeVersion="15" ma:contentTypeDescription="新しいドキュメントを作成します。" ma:contentTypeScope="" ma:versionID="7d3141d40b451ab14d8d63ae044415ef">
  <xsd:schema xmlns:xsd="http://www.w3.org/2001/XMLSchema" xmlns:xs="http://www.w3.org/2001/XMLSchema" xmlns:p="http://schemas.microsoft.com/office/2006/metadata/properties" xmlns:ns2="382cc3c7-087d-4238-9c32-c6daa07f64be" xmlns:ns3="f1af9a95-50bf-45b6-9ea3-1ed982f4195e" targetNamespace="http://schemas.microsoft.com/office/2006/metadata/properties" ma:root="true" ma:fieldsID="84ec6c06ab3573bf122b8cd5527c0939" ns2:_="" ns3:_="">
    <xsd:import namespace="382cc3c7-087d-4238-9c32-c6daa07f64be"/>
    <xsd:import namespace="f1af9a95-50bf-45b6-9ea3-1ed982f419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cc3c7-087d-4238-9c32-c6daa07f64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82b0f76-d187-467d-a507-94d1dbb104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f9a95-50bf-45b6-9ea3-1ed982f4195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2332bc3-c889-415b-8968-83708952d9c2}" ma:internalName="TaxCatchAll" ma:showField="CatchAllData" ma:web="f1af9a95-50bf-45b6-9ea3-1ed982f419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af9a95-50bf-45b6-9ea3-1ed982f4195e" xsi:nil="true"/>
    <lcf76f155ced4ddcb4097134ff3c332f xmlns="382cc3c7-087d-4238-9c32-c6daa07f64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6EC0274-7A83-4D86-9081-F3266165EB49}">
  <ds:schemaRefs>
    <ds:schemaRef ds:uri="382cc3c7-087d-4238-9c32-c6daa07f64be"/>
    <ds:schemaRef ds:uri="f1af9a95-50bf-45b6-9ea3-1ed982f419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46A3320-F484-4C3A-BF9D-F4F91435EB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8EC0C0-574C-4015-9EF9-AB0785A4371C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382cc3c7-087d-4238-9c32-c6daa07f64be"/>
    <ds:schemaRef ds:uri="http://purl.org/dc/terms/"/>
    <ds:schemaRef ds:uri="http://purl.org/dc/elements/1.1/"/>
    <ds:schemaRef ds:uri="http://schemas.openxmlformats.org/package/2006/metadata/core-properties"/>
    <ds:schemaRef ds:uri="f1af9a95-50bf-45b6-9ea3-1ed982f4195e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1d5ce837-86eb-4900-9c2a-2a13b5c0ee0d}" enabled="1" method="Privileged" siteId="{08b42e22-3a77-40ef-a51b-37104946de0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112</Words>
  <Application>Microsoft Office PowerPoint</Application>
  <PresentationFormat>ワイド画面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Microsoft JhengHei UI</vt:lpstr>
      <vt:lpstr>メイリオ</vt:lpstr>
      <vt:lpstr>游ゴシック</vt:lpstr>
      <vt:lpstr>Gill Sans MT</vt:lpstr>
      <vt:lpstr>Wingdings 2</vt:lpstr>
      <vt:lpstr>配当</vt:lpstr>
      <vt:lpstr>貴社の社名をご入力くだい。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Yanfei_Nakamura</dc:creator>
  <cp:lastModifiedBy>Yanfei_Nakamura</cp:lastModifiedBy>
  <cp:revision>17</cp:revision>
  <dcterms:created xsi:type="dcterms:W3CDTF">2024-11-29T07:14:22Z</dcterms:created>
  <dcterms:modified xsi:type="dcterms:W3CDTF">2025-02-20T06:50:12Z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0x010100AAC1EDACDD38F44F9594E3132B5CBD90</vt:lpwstr>
  </property>
  <property fmtid="{D5CDD505-2E9C-101B-9397-08002B2CF9AE}" pid="3" name="MediaServiceImageTags">
    <vt:lpwstr/>
  </property>
</Properties>
</file>