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256" r:id="rId5"/>
    <p:sldId id="257" r:id="rId6"/>
    <p:sldId id="259" r:id="rId7"/>
    <p:sldId id="260" r:id="rId8"/>
  </p:sldIdLst>
  <p:sldSz cx="9144000" cy="6858000" type="letter"/>
  <p:notesSz cx="7010400" cy="92964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7858B1-E4A3-4696-BB6F-159BEC20E1C5}" v="10" dt="2025-06-25T15:47:42.201"/>
    <p1510:client id="{529F5BCA-4604-CFBF-E362-00971098001C}" v="112" dt="2025-06-25T16:26:28.6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104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19E13553-B4E4-4E6A-A1F5-5E477BC1D7C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11283C9-8F51-46F9-9F93-65DAC964ED4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B2475C1-87A9-4A3B-A511-E22FCB6288A1}" type="datetimeFigureOut">
              <a:rPr kumimoji="1" lang="ja-JP" altLang="en-US" smtClean="0"/>
              <a:t>2026/9/11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AD456D6-8FD6-4F45-8ED2-C9FF9C042F5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C533CB7-EA72-4E54-BD6D-E4DBCDBDED3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F262EDA-CA10-41AE-AEF1-880A7761469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141170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4760AB3-DC9F-42C9-911E-CF9AA15FB2DF}" type="datetimeFigureOut">
              <a:rPr kumimoji="1" lang="ja-JP" altLang="en-US" smtClean="0"/>
              <a:t>2026/9/11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B15ED51-562C-4F24-A17C-86257E88A0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453843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758F7A6-9296-40B7-88A6-2B4E0A0229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3CAB1B41-5969-420F-A430-11F857A89A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74C0CCA-886B-479D-B4A1-708A66503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FC74E-5991-41DE-9959-0147F5AC4CF2}" type="datetime1">
              <a:rPr kumimoji="1" lang="ja-JP" altLang="en-US" smtClean="0"/>
              <a:t>2026/9/11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86D716D-F51A-4DC9-BBEC-581309E52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EF742F1-7D65-436D-A33E-94790CAFE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B96D6-8BB4-4842-96CF-3D67917AB9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7688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E4F26FC-971A-4E41-8DA8-B8198A1B1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2786D06-D4FE-406F-BD8B-D90C090D2A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3F113F9-1EAA-4D45-BB79-CB4031BC4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C5697-B454-4C96-B5D9-DDE33BE1F097}" type="datetime1">
              <a:rPr kumimoji="1" lang="ja-JP" altLang="en-US" smtClean="0"/>
              <a:t>2026/9/11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9CB05F1-B898-4414-BB68-4023B068B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C27A0FA-43E7-40EA-8DE0-9DD3DD6AD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B96D6-8BB4-4842-96CF-3D67917AB9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4591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CB342042-FE31-4DC2-A587-B227FEC411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4701B57-BB77-410F-B893-7A25602155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62248FF-33BD-4A67-98B8-6EDC046C8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9A852-23EB-42C3-BC59-CA1A6A98D2D1}" type="datetime1">
              <a:rPr kumimoji="1" lang="ja-JP" altLang="en-US" smtClean="0"/>
              <a:t>2026/9/11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A80E3B9-9C00-483D-B7EA-0B42AED00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1501885-62CF-4728-B7C6-170F384CF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B96D6-8BB4-4842-96CF-3D67917AB9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4221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23CAE5B-80E1-46D9-8FAD-192309957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AA708D6-C0D8-4752-8F35-091B837D9F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3F15D92-F138-432E-A58D-98CF3D9A9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F69EC-16F7-426A-9447-09F3972340F8}" type="datetime1">
              <a:rPr kumimoji="1" lang="ja-JP" altLang="en-US" smtClean="0"/>
              <a:t>2026/9/11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2B83CB1-785C-42E2-A68D-BCD342888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6914DEF-D318-4CEE-BCF5-8D518C6FA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B96D6-8BB4-4842-96CF-3D67917AB9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7679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1DAE69E-7D4E-4A94-937B-EE170DE38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B5D901-91AA-49A1-B01C-B1C3C2B07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1B1F538-2973-49B0-BAA8-AC3E8B816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B04B5-0C65-473C-8FD6-E6BF218FAD24}" type="datetime1">
              <a:rPr kumimoji="1" lang="ja-JP" altLang="en-US" smtClean="0"/>
              <a:t>2026/9/11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906E7FF-23D4-41B3-B482-28B0EDB7A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A65BE52-A92C-4845-86E3-878817712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B96D6-8BB4-4842-96CF-3D67917AB9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2478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9041EA-ACBA-4A88-B1A3-B6DA52F2F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5A30918-6234-4E09-AF34-A81D3324CC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9E47FBE-3103-462A-B73D-1D27C03829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ACD4CF5-3270-4431-88BA-80AAD4395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37D53-51CA-4828-A7E5-D308507F4B7B}" type="datetime1">
              <a:rPr kumimoji="1" lang="ja-JP" altLang="en-US" smtClean="0"/>
              <a:t>2026/9/11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D58BA9D-78D8-40A7-82D1-9E4B37BDA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1CFC7C0-E1A6-4127-94A8-E99915F3B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B96D6-8BB4-4842-96CF-3D67917AB9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2078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196780A-0303-46E6-9E25-7C6A77B72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241A6DC-7C7D-4261-8D0B-8B0F583279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6E9D5F6-67E9-49E3-9CC1-005E842929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A7A16AD-9112-42FC-9052-4E10226C70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3FB61CD4-F956-4B78-9213-8668BAE66E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38B14363-AF81-4781-AB7A-B3B14C2BD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F0535-80DD-4B2D-920C-1468922717F6}" type="datetime1">
              <a:rPr kumimoji="1" lang="ja-JP" altLang="en-US" smtClean="0"/>
              <a:t>2026/9/11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AAD0535E-2350-44C5-AF66-CE6C9874B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9FE5ED35-522F-40A0-8036-B9E6BA78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B96D6-8BB4-4842-96CF-3D67917AB9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5330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4E282D6-10C5-460C-AB99-38C33AD42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6FBF690-6321-4F4E-9AC9-BC3D6AE82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59E6C-BC79-4D8F-A8B5-6D0FD50CDFBF}" type="datetime1">
              <a:rPr kumimoji="1" lang="ja-JP" altLang="en-US" smtClean="0"/>
              <a:t>2026/9/11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AE324D5-168E-485C-972F-EBEA10438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9E6FC46-B1BB-496D-9BB3-107B336C9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B96D6-8BB4-4842-96CF-3D67917AB9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1366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38F6732-23E8-4DA5-9775-495FA236A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C5F4E-A843-4C42-9B5B-B4CD86D9B60F}" type="datetime1">
              <a:rPr kumimoji="1" lang="ja-JP" altLang="en-US" smtClean="0"/>
              <a:t>2026/9/11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CF069636-6559-40E5-8CAB-6D2396D22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B0DD65C-CEC3-4EDC-89AE-341852548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B96D6-8BB4-4842-96CF-3D67917AB9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8794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F60BCD6-9D1A-4CFB-97DB-557F643D2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11D8A22-538D-4B7D-B7BB-F0200D8AD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071A3B8-D2EC-474F-A32D-73BE009DA7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8961B61-53B0-4D2B-8992-675FBC19E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6F199-DC49-4816-990D-22E2BAC63113}" type="datetime1">
              <a:rPr kumimoji="1" lang="ja-JP" altLang="en-US" smtClean="0"/>
              <a:t>2026/9/11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24FF719-FE20-481F-8DE3-B0B22DEA6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D27CB56-F390-4FEC-BEC9-BD2604990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B96D6-8BB4-4842-96CF-3D67917AB9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882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698B19B-1D08-4B77-8C6A-A17363A03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D5060AAA-03AF-4CAB-B5A8-59C9787C52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60E7563-6CEC-49F6-A04E-537DE8FF9E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D6F2287-D50F-47BF-B42D-753ECF8DE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A02E6-7BFA-4B45-82A5-3FC6B4422886}" type="datetime1">
              <a:rPr kumimoji="1" lang="ja-JP" altLang="en-US" smtClean="0"/>
              <a:t>2026/9/11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2A08241-5AAB-457A-9D38-89DC64FB7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75DA659-DAFE-4F99-9FA6-6D1C12B1F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B96D6-8BB4-4842-96CF-3D67917AB9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4795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A819A516-3E98-44C7-91EF-E2B14F07D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0B9B880-74D8-49E6-8F9F-10440BF369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860288A-262F-4E8D-B601-C42E62A34E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70E69E-EFD8-40F2-B980-673F5CC5AAA9}" type="datetime1">
              <a:rPr kumimoji="1" lang="ja-JP" altLang="en-US" smtClean="0"/>
              <a:t>2026/9/11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45CDA1F-3FD5-4FBC-BF67-AF81BEEFC0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E150DA9-F522-4CB9-91E8-CB7BDB4E2F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1B96D6-8BB4-4842-96CF-3D67917AB9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655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69CFB2C-2DEA-4B22-9583-60963F9B77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8791" y="1183203"/>
            <a:ext cx="7826418" cy="1413576"/>
          </a:xfrm>
        </p:spPr>
        <p:txBody>
          <a:bodyPr>
            <a:noAutofit/>
          </a:bodyPr>
          <a:lstStyle/>
          <a:p>
            <a:r>
              <a:rPr lang="ja-JP" sz="2800" b="1" kern="100" dirty="0">
                <a:solidFill>
                  <a:srgbClr val="C00000"/>
                </a:solidFill>
                <a:effectLst/>
                <a:latin typeface="+mj-ea"/>
                <a:cs typeface="Times New Roman" panose="02020603050405020304" pitchFamily="18" charset="0"/>
              </a:rPr>
              <a:t>在テキサス州日系食品小売店における</a:t>
            </a:r>
            <a:br>
              <a:rPr lang="en-US" altLang="ja-JP" sz="2800" b="1" kern="100" dirty="0">
                <a:solidFill>
                  <a:srgbClr val="C00000"/>
                </a:solidFill>
                <a:effectLst/>
                <a:latin typeface="+mj-ea"/>
                <a:cs typeface="Times New Roman" panose="02020603050405020304" pitchFamily="18" charset="0"/>
              </a:rPr>
            </a:br>
            <a:r>
              <a:rPr lang="ja-JP" sz="2800" b="1" kern="100" dirty="0">
                <a:solidFill>
                  <a:srgbClr val="C00000"/>
                </a:solidFill>
                <a:effectLst/>
                <a:latin typeface="+mj-ea"/>
                <a:cs typeface="Times New Roman" panose="02020603050405020304" pitchFamily="18" charset="0"/>
              </a:rPr>
              <a:t>農水産物プロモーション事業</a:t>
            </a:r>
            <a:r>
              <a:rPr lang="en-US" altLang="ja-JP" sz="2800" b="1" kern="100" dirty="0">
                <a:solidFill>
                  <a:srgbClr val="C00000"/>
                </a:solidFill>
                <a:effectLst/>
                <a:latin typeface="+mj-ea"/>
                <a:cs typeface="Times New Roman" panose="02020603050405020304" pitchFamily="18" charset="0"/>
              </a:rPr>
              <a:t>(1</a:t>
            </a:r>
            <a:r>
              <a:rPr lang="ja-JP" altLang="en-US" sz="2800" b="1" kern="100" dirty="0">
                <a:solidFill>
                  <a:srgbClr val="C00000"/>
                </a:solidFill>
                <a:effectLst/>
                <a:latin typeface="+mj-ea"/>
                <a:cs typeface="Times New Roman" panose="02020603050405020304" pitchFamily="18" charset="0"/>
              </a:rPr>
              <a:t>ヶ月版</a:t>
            </a:r>
            <a:r>
              <a:rPr lang="en-US" altLang="ja-JP" sz="2800" b="1" kern="100" dirty="0">
                <a:solidFill>
                  <a:srgbClr val="C00000"/>
                </a:solidFill>
                <a:effectLst/>
                <a:latin typeface="+mj-ea"/>
                <a:cs typeface="Times New Roman" panose="02020603050405020304" pitchFamily="18" charset="0"/>
              </a:rPr>
              <a:t>)</a:t>
            </a:r>
            <a:r>
              <a:rPr lang="ja-JP" altLang="en-US" sz="2800" b="1" dirty="0">
                <a:solidFill>
                  <a:srgbClr val="C00000"/>
                </a:solidFill>
                <a:latin typeface="+mj-ea"/>
              </a:rPr>
              <a:t>に関する</a:t>
            </a:r>
            <a:br>
              <a:rPr lang="en-US" altLang="ja-JP" sz="2800" b="1" dirty="0">
                <a:solidFill>
                  <a:srgbClr val="C00000"/>
                </a:solidFill>
                <a:latin typeface="+mj-ea"/>
              </a:rPr>
            </a:br>
            <a:r>
              <a:rPr lang="ja-JP" altLang="en-US" sz="2800" b="1" dirty="0">
                <a:solidFill>
                  <a:srgbClr val="C00000"/>
                </a:solidFill>
                <a:latin typeface="+mj-ea"/>
              </a:rPr>
              <a:t>業務委託提案書</a:t>
            </a:r>
            <a:endParaRPr kumimoji="1" lang="ja-JP" altLang="en-US" sz="2800" b="1" dirty="0">
              <a:solidFill>
                <a:srgbClr val="C00000"/>
              </a:solidFill>
              <a:latin typeface="+mj-ea"/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24FF32D-FB6D-4439-95BA-D7A99136A1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810806"/>
            <a:ext cx="6858000" cy="1655762"/>
          </a:xfrm>
          <a:solidFill>
            <a:srgbClr val="FFFFCC"/>
          </a:solidFill>
        </p:spPr>
        <p:txBody>
          <a:bodyPr/>
          <a:lstStyle/>
          <a:p>
            <a:r>
              <a:rPr kumimoji="1" lang="ja-JP" altLang="en-US" dirty="0"/>
              <a:t>＜作成日＞</a:t>
            </a:r>
            <a:endParaRPr kumimoji="1" lang="en-US" altLang="ja-JP" dirty="0"/>
          </a:p>
          <a:p>
            <a:r>
              <a:rPr lang="ja-JP" altLang="en-US" dirty="0"/>
              <a:t>＜社名＞</a:t>
            </a:r>
            <a:endParaRPr lang="en-US" altLang="ja-JP" dirty="0"/>
          </a:p>
          <a:p>
            <a:r>
              <a:rPr kumimoji="1" lang="ja-JP" altLang="en-US" dirty="0"/>
              <a:t>＜住所＞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36CA6A5-C35A-4493-B5D5-9536B8CB3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B96D6-8BB4-4842-96CF-3D67917AB925}" type="slidenum">
              <a:rPr kumimoji="1" lang="ja-JP" altLang="en-US" smtClean="0"/>
              <a:t>1</a:t>
            </a:fld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08599D6-D5E9-48E5-B83C-5A792F46B85F}"/>
              </a:ext>
            </a:extLst>
          </p:cNvPr>
          <p:cNvSpPr txBox="1"/>
          <p:nvPr/>
        </p:nvSpPr>
        <p:spPr>
          <a:xfrm>
            <a:off x="7804727" y="267855"/>
            <a:ext cx="96981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/>
              <a:t>添付</a:t>
            </a:r>
            <a:r>
              <a:rPr kumimoji="1" lang="ja-JP" altLang="en-US"/>
              <a:t>③</a:t>
            </a:r>
            <a:endParaRPr kumimoji="1" lang="ja-JP" alt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67B087-6798-0584-2E76-DE402C62EC0D}"/>
              </a:ext>
            </a:extLst>
          </p:cNvPr>
          <p:cNvSpPr/>
          <p:nvPr/>
        </p:nvSpPr>
        <p:spPr>
          <a:xfrm>
            <a:off x="1018364" y="2958618"/>
            <a:ext cx="7421732" cy="1438141"/>
          </a:xfrm>
          <a:prstGeom prst="rect">
            <a:avLst/>
          </a:prstGeom>
          <a:noFill/>
          <a:ln w="412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E21550B-5A1B-5354-151A-9CEE4D08BB39}"/>
              </a:ext>
            </a:extLst>
          </p:cNvPr>
          <p:cNvSpPr txBox="1"/>
          <p:nvPr/>
        </p:nvSpPr>
        <p:spPr>
          <a:xfrm>
            <a:off x="861134" y="3199984"/>
            <a:ext cx="77361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600" dirty="0">
                <a:solidFill>
                  <a:srgbClr val="FF0000"/>
                </a:solidFill>
              </a:rPr>
              <a:t>※</a:t>
            </a:r>
            <a:r>
              <a:rPr lang="ja-JP" altLang="en-US" sz="1600" dirty="0">
                <a:solidFill>
                  <a:srgbClr val="FF0000"/>
                </a:solidFill>
              </a:rPr>
              <a:t>「催事」形式の実施について、該当するものに丸印をつけてください</a:t>
            </a:r>
            <a:endParaRPr kumimoji="1" lang="en-US" altLang="ja-JP" sz="1600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C1D7A1-0601-8CED-2D16-9733A4F77476}"/>
              </a:ext>
            </a:extLst>
          </p:cNvPr>
          <p:cNvSpPr txBox="1"/>
          <p:nvPr/>
        </p:nvSpPr>
        <p:spPr>
          <a:xfrm>
            <a:off x="2114202" y="3677689"/>
            <a:ext cx="17124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dirty="0">
                <a:solidFill>
                  <a:srgbClr val="FF0000"/>
                </a:solidFill>
              </a:rPr>
              <a:t>実施する</a:t>
            </a:r>
            <a:endParaRPr kumimoji="1" lang="en-US" altLang="ja-JP" sz="20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88889DB-F2C2-8390-1893-7083EE8D5CB3}"/>
              </a:ext>
            </a:extLst>
          </p:cNvPr>
          <p:cNvSpPr txBox="1"/>
          <p:nvPr/>
        </p:nvSpPr>
        <p:spPr>
          <a:xfrm>
            <a:off x="5317324" y="3677689"/>
            <a:ext cx="17124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dirty="0">
                <a:solidFill>
                  <a:srgbClr val="FF0000"/>
                </a:solidFill>
              </a:rPr>
              <a:t>実施しない</a:t>
            </a:r>
            <a:endParaRPr kumimoji="1" lang="en-US" altLang="ja-JP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857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C0D2BE8-AB8C-4A68-A768-D6747E78D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24638"/>
          </a:xfrm>
        </p:spPr>
        <p:txBody>
          <a:bodyPr anchor="ctr" anchorCtr="0">
            <a:normAutofit/>
          </a:bodyPr>
          <a:lstStyle/>
          <a:p>
            <a:r>
              <a:rPr kumimoji="1" lang="ja-JP" altLang="en-US" sz="2400" dirty="0"/>
              <a:t>１．応募者概要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3A0F802-19D3-4B66-B335-9E44464C79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89765"/>
            <a:ext cx="7886700" cy="313150"/>
          </a:xfrm>
        </p:spPr>
        <p:txBody>
          <a:bodyPr anchor="ctr" anchorCtr="0">
            <a:noAutofit/>
          </a:bodyPr>
          <a:lstStyle/>
          <a:p>
            <a:pPr marL="0" indent="0">
              <a:buNone/>
            </a:pPr>
            <a:r>
              <a:rPr lang="ja-JP" altLang="en-US" sz="1600" dirty="0"/>
              <a:t>（１）</a:t>
            </a:r>
            <a:r>
              <a:rPr kumimoji="1" lang="ja-JP" altLang="en-US" sz="1600" dirty="0"/>
              <a:t>法人所在地（米国内）</a:t>
            </a:r>
            <a:endParaRPr kumimoji="1" lang="en-US" altLang="ja-JP" sz="1600" dirty="0"/>
          </a:p>
        </p:txBody>
      </p:sp>
      <p:sp>
        <p:nvSpPr>
          <p:cNvPr id="4" name="コンテンツ プレースホルダー 2">
            <a:extLst>
              <a:ext uri="{FF2B5EF4-FFF2-40B4-BE49-F238E27FC236}">
                <a16:creationId xmlns:a16="http://schemas.microsoft.com/office/drawing/2014/main" id="{254B1E65-1AF7-4162-81D2-CF8C17B3BB26}"/>
              </a:ext>
            </a:extLst>
          </p:cNvPr>
          <p:cNvSpPr txBox="1">
            <a:spLocks/>
          </p:cNvSpPr>
          <p:nvPr/>
        </p:nvSpPr>
        <p:spPr>
          <a:xfrm>
            <a:off x="628650" y="1872640"/>
            <a:ext cx="7886700" cy="31315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ja-JP" altLang="en-US" sz="1600" dirty="0"/>
              <a:t>（２）業務内容</a:t>
            </a:r>
            <a:endParaRPr lang="en-US" altLang="ja-JP" sz="1600" dirty="0"/>
          </a:p>
        </p:txBody>
      </p:sp>
      <p:sp>
        <p:nvSpPr>
          <p:cNvPr id="5" name="コンテンツ プレースホルダー 2">
            <a:extLst>
              <a:ext uri="{FF2B5EF4-FFF2-40B4-BE49-F238E27FC236}">
                <a16:creationId xmlns:a16="http://schemas.microsoft.com/office/drawing/2014/main" id="{F1ECB731-3C96-43F9-B35E-BB1BAAE97854}"/>
              </a:ext>
            </a:extLst>
          </p:cNvPr>
          <p:cNvSpPr txBox="1">
            <a:spLocks/>
          </p:cNvSpPr>
          <p:nvPr/>
        </p:nvSpPr>
        <p:spPr>
          <a:xfrm>
            <a:off x="628650" y="1402915"/>
            <a:ext cx="7886700" cy="313150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 anchor="ctr" anchorCtr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altLang="ja-JP" sz="1600" dirty="0"/>
          </a:p>
        </p:txBody>
      </p:sp>
      <p:sp>
        <p:nvSpPr>
          <p:cNvPr id="6" name="コンテンツ プレースホルダー 2">
            <a:extLst>
              <a:ext uri="{FF2B5EF4-FFF2-40B4-BE49-F238E27FC236}">
                <a16:creationId xmlns:a16="http://schemas.microsoft.com/office/drawing/2014/main" id="{F2B76A89-989E-4138-9BDA-9A06AA3F8EF2}"/>
              </a:ext>
            </a:extLst>
          </p:cNvPr>
          <p:cNvSpPr txBox="1">
            <a:spLocks/>
          </p:cNvSpPr>
          <p:nvPr/>
        </p:nvSpPr>
        <p:spPr>
          <a:xfrm>
            <a:off x="628650" y="2180996"/>
            <a:ext cx="7886700" cy="717288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altLang="ja-JP" sz="1600" dirty="0"/>
          </a:p>
        </p:txBody>
      </p:sp>
      <p:sp>
        <p:nvSpPr>
          <p:cNvPr id="7" name="コンテンツ プレースホルダー 2">
            <a:extLst>
              <a:ext uri="{FF2B5EF4-FFF2-40B4-BE49-F238E27FC236}">
                <a16:creationId xmlns:a16="http://schemas.microsoft.com/office/drawing/2014/main" id="{C1C6E2E0-CE0C-4D38-85EE-B604636D94E2}"/>
              </a:ext>
            </a:extLst>
          </p:cNvPr>
          <p:cNvSpPr txBox="1">
            <a:spLocks/>
          </p:cNvSpPr>
          <p:nvPr/>
        </p:nvSpPr>
        <p:spPr>
          <a:xfrm>
            <a:off x="628650" y="3053369"/>
            <a:ext cx="7886700" cy="31315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ja-JP" altLang="en-US" sz="1600" dirty="0"/>
              <a:t>（３）統括責任者</a:t>
            </a:r>
            <a:endParaRPr lang="en-US" altLang="ja-JP" sz="1600" dirty="0"/>
          </a:p>
        </p:txBody>
      </p:sp>
      <p:sp>
        <p:nvSpPr>
          <p:cNvPr id="8" name="コンテンツ プレースホルダー 2">
            <a:extLst>
              <a:ext uri="{FF2B5EF4-FFF2-40B4-BE49-F238E27FC236}">
                <a16:creationId xmlns:a16="http://schemas.microsoft.com/office/drawing/2014/main" id="{31B72D05-2A96-435A-A589-ADB94EA8FE4F}"/>
              </a:ext>
            </a:extLst>
          </p:cNvPr>
          <p:cNvSpPr txBox="1">
            <a:spLocks/>
          </p:cNvSpPr>
          <p:nvPr/>
        </p:nvSpPr>
        <p:spPr>
          <a:xfrm>
            <a:off x="628650" y="5677953"/>
            <a:ext cx="7886700" cy="31315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ja-JP" altLang="en-US" sz="1600" dirty="0"/>
              <a:t>（５）本応募に関する所属先からの承認</a:t>
            </a:r>
            <a:endParaRPr lang="en-US" altLang="ja-JP" sz="1600" dirty="0"/>
          </a:p>
        </p:txBody>
      </p:sp>
      <p:sp>
        <p:nvSpPr>
          <p:cNvPr id="9" name="コンテンツ プレースホルダー 2">
            <a:extLst>
              <a:ext uri="{FF2B5EF4-FFF2-40B4-BE49-F238E27FC236}">
                <a16:creationId xmlns:a16="http://schemas.microsoft.com/office/drawing/2014/main" id="{A517745C-E82F-478C-98B1-D56778AC183A}"/>
              </a:ext>
            </a:extLst>
          </p:cNvPr>
          <p:cNvSpPr txBox="1">
            <a:spLocks/>
          </p:cNvSpPr>
          <p:nvPr/>
        </p:nvSpPr>
        <p:spPr>
          <a:xfrm>
            <a:off x="628650" y="3366519"/>
            <a:ext cx="7886700" cy="758900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ja-JP" altLang="en-US" sz="1600" dirty="0"/>
              <a:t>＜氏名＞　　　　　　　　　　　＜肩書＞</a:t>
            </a:r>
            <a:endParaRPr lang="en-US" altLang="ja-JP" sz="1600" dirty="0"/>
          </a:p>
          <a:p>
            <a:pPr marL="0" indent="0">
              <a:buNone/>
            </a:pPr>
            <a:r>
              <a:rPr lang="ja-JP" altLang="en-US" sz="1600" dirty="0"/>
              <a:t>＜</a:t>
            </a:r>
            <a:r>
              <a:rPr lang="en-US" altLang="ja-JP" sz="1600" dirty="0"/>
              <a:t>Email</a:t>
            </a:r>
            <a:r>
              <a:rPr lang="ja-JP" altLang="en-US" sz="1600" dirty="0"/>
              <a:t>＞　　　　　　　　　　 ＜</a:t>
            </a:r>
            <a:r>
              <a:rPr lang="en-US" altLang="ja-JP" sz="1600" dirty="0"/>
              <a:t>TEL</a:t>
            </a:r>
            <a:r>
              <a:rPr lang="ja-JP" altLang="en-US" sz="1600" dirty="0"/>
              <a:t>＞</a:t>
            </a:r>
            <a:endParaRPr lang="en-US" altLang="ja-JP" sz="1600" dirty="0"/>
          </a:p>
        </p:txBody>
      </p:sp>
      <p:sp>
        <p:nvSpPr>
          <p:cNvPr id="10" name="コンテンツ プレースホルダー 2">
            <a:extLst>
              <a:ext uri="{FF2B5EF4-FFF2-40B4-BE49-F238E27FC236}">
                <a16:creationId xmlns:a16="http://schemas.microsoft.com/office/drawing/2014/main" id="{639F2A46-F088-4E8F-ACBA-BFE8B773679C}"/>
              </a:ext>
            </a:extLst>
          </p:cNvPr>
          <p:cNvSpPr txBox="1">
            <a:spLocks/>
          </p:cNvSpPr>
          <p:nvPr/>
        </p:nvSpPr>
        <p:spPr>
          <a:xfrm>
            <a:off x="628650" y="5994766"/>
            <a:ext cx="7886700" cy="438410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ja-JP" altLang="en-US" sz="1600" dirty="0"/>
              <a:t>＜了解を得ている　または　了解を得られていない＞</a:t>
            </a:r>
            <a:endParaRPr lang="en-US" altLang="ja-JP" sz="1600" dirty="0"/>
          </a:p>
        </p:txBody>
      </p:sp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625491A4-489D-4B46-82FB-1E9212455586}"/>
              </a:ext>
            </a:extLst>
          </p:cNvPr>
          <p:cNvSpPr txBox="1">
            <a:spLocks/>
          </p:cNvSpPr>
          <p:nvPr/>
        </p:nvSpPr>
        <p:spPr>
          <a:xfrm>
            <a:off x="628650" y="4281994"/>
            <a:ext cx="7886700" cy="31315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ja-JP" altLang="en-US" sz="1600" dirty="0"/>
              <a:t>（４）業務経験（当事業に類似するイベントの実施など）</a:t>
            </a:r>
            <a:endParaRPr lang="en-US" altLang="ja-JP" sz="1600" dirty="0"/>
          </a:p>
        </p:txBody>
      </p:sp>
      <p:sp>
        <p:nvSpPr>
          <p:cNvPr id="13" name="コンテンツ プレースホルダー 2">
            <a:extLst>
              <a:ext uri="{FF2B5EF4-FFF2-40B4-BE49-F238E27FC236}">
                <a16:creationId xmlns:a16="http://schemas.microsoft.com/office/drawing/2014/main" id="{1CDFA168-2112-4FAF-ADE5-64BF3AF1AAC0}"/>
              </a:ext>
            </a:extLst>
          </p:cNvPr>
          <p:cNvSpPr txBox="1">
            <a:spLocks/>
          </p:cNvSpPr>
          <p:nvPr/>
        </p:nvSpPr>
        <p:spPr>
          <a:xfrm>
            <a:off x="628650" y="4595144"/>
            <a:ext cx="7886700" cy="978938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altLang="ja-JP" sz="1600" dirty="0"/>
          </a:p>
        </p:txBody>
      </p:sp>
      <p:sp>
        <p:nvSpPr>
          <p:cNvPr id="14" name="スライド番号プレースホルダー 13">
            <a:extLst>
              <a:ext uri="{FF2B5EF4-FFF2-40B4-BE49-F238E27FC236}">
                <a16:creationId xmlns:a16="http://schemas.microsoft.com/office/drawing/2014/main" id="{87950F9A-DD77-45FE-9DDE-42326C3A1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B96D6-8BB4-4842-96CF-3D67917AB925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3179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C0D2BE8-AB8C-4A68-A768-D6747E78D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24638"/>
          </a:xfrm>
        </p:spPr>
        <p:txBody>
          <a:bodyPr anchor="ctr" anchorCtr="0">
            <a:normAutofit/>
          </a:bodyPr>
          <a:lstStyle/>
          <a:p>
            <a:r>
              <a:rPr kumimoji="1" lang="ja-JP" altLang="en-US" sz="2400" dirty="0"/>
              <a:t>２</a:t>
            </a:r>
            <a:r>
              <a:rPr kumimoji="1" lang="en-US" altLang="ja-JP" sz="1800" dirty="0"/>
              <a:t>-1</a:t>
            </a:r>
            <a:r>
              <a:rPr kumimoji="1" lang="ja-JP" altLang="en-US" sz="2400" dirty="0"/>
              <a:t> ．各事業の実施イメージ（</a:t>
            </a:r>
            <a:r>
              <a:rPr lang="ja-JP" altLang="en-US" sz="2400" dirty="0"/>
              <a:t>催事</a:t>
            </a:r>
            <a:r>
              <a:rPr kumimoji="1" lang="ja-JP" altLang="en-US" sz="2400" dirty="0"/>
              <a:t>）</a:t>
            </a:r>
          </a:p>
        </p:txBody>
      </p:sp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625491A4-489D-4B46-82FB-1E9212455586}"/>
              </a:ext>
            </a:extLst>
          </p:cNvPr>
          <p:cNvSpPr txBox="1">
            <a:spLocks/>
          </p:cNvSpPr>
          <p:nvPr/>
        </p:nvSpPr>
        <p:spPr>
          <a:xfrm>
            <a:off x="600942" y="1100383"/>
            <a:ext cx="7988876" cy="31315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ja-JP" altLang="en-US" sz="1600" dirty="0">
              <a:solidFill>
                <a:srgbClr val="FF0000"/>
              </a:solidFill>
            </a:endParaRPr>
          </a:p>
        </p:txBody>
      </p:sp>
      <p:sp>
        <p:nvSpPr>
          <p:cNvPr id="9" name="コンテンツ プレースホルダー 2">
            <a:extLst>
              <a:ext uri="{FF2B5EF4-FFF2-40B4-BE49-F238E27FC236}">
                <a16:creationId xmlns:a16="http://schemas.microsoft.com/office/drawing/2014/main" id="{E4E83F3B-05B8-4421-B7FB-DA5BC9A73C07}"/>
              </a:ext>
            </a:extLst>
          </p:cNvPr>
          <p:cNvSpPr txBox="1">
            <a:spLocks/>
          </p:cNvSpPr>
          <p:nvPr/>
        </p:nvSpPr>
        <p:spPr>
          <a:xfrm>
            <a:off x="628650" y="1606751"/>
            <a:ext cx="7886700" cy="4886122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 anchor="t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ja-JP" altLang="en-US" sz="1600" dirty="0"/>
              <a:t>＜実施日＞　</a:t>
            </a:r>
            <a:endParaRPr lang="en-US" altLang="ja-JP" sz="1600" dirty="0"/>
          </a:p>
          <a:p>
            <a:pPr marL="0" indent="0">
              <a:buNone/>
            </a:pPr>
            <a:endParaRPr lang="en-US" altLang="ja-JP" sz="1600" dirty="0"/>
          </a:p>
          <a:p>
            <a:pPr marL="0" indent="0">
              <a:buNone/>
            </a:pPr>
            <a:r>
              <a:rPr lang="ja-JP" altLang="en-US" sz="1600" dirty="0"/>
              <a:t>＜会場＞</a:t>
            </a:r>
            <a:endParaRPr lang="en-US" altLang="ja-JP" sz="1600" dirty="0"/>
          </a:p>
          <a:p>
            <a:pPr marL="0" indent="0">
              <a:buNone/>
            </a:pPr>
            <a:endParaRPr lang="en-US" altLang="ja-JP" sz="1600" dirty="0"/>
          </a:p>
          <a:p>
            <a:pPr marL="0" indent="0">
              <a:buNone/>
            </a:pPr>
            <a:r>
              <a:rPr lang="ja-JP" altLang="en-US" sz="1600" dirty="0"/>
              <a:t>＜ブースの運営内容＞</a:t>
            </a:r>
            <a:endParaRPr lang="en-US" altLang="ja-JP" sz="1600" dirty="0"/>
          </a:p>
          <a:p>
            <a:pPr marL="0" indent="0">
              <a:buNone/>
            </a:pPr>
            <a:endParaRPr lang="en-US" altLang="ja-JP" sz="1600" dirty="0"/>
          </a:p>
          <a:p>
            <a:pPr marL="0" indent="0">
              <a:buNone/>
            </a:pPr>
            <a:r>
              <a:rPr lang="ja-JP" altLang="en-US" sz="1600" dirty="0"/>
              <a:t>＜プロモーション対象とする食品＞</a:t>
            </a:r>
            <a:endParaRPr lang="en-US" altLang="ja-JP" sz="1600" dirty="0"/>
          </a:p>
          <a:p>
            <a:pPr marL="0" indent="0">
              <a:buNone/>
            </a:pPr>
            <a:endParaRPr lang="en-US" altLang="ja-JP" sz="1600" dirty="0"/>
          </a:p>
          <a:p>
            <a:pPr marL="0" indent="0">
              <a:buNone/>
            </a:pPr>
            <a:r>
              <a:rPr lang="ja-JP" altLang="en-US" sz="1600" dirty="0"/>
              <a:t>＜試飲・試食の内容＞</a:t>
            </a:r>
            <a:endParaRPr lang="en-US" altLang="ja-JP" sz="1600" dirty="0"/>
          </a:p>
          <a:p>
            <a:pPr marL="0" indent="0">
              <a:buNone/>
            </a:pPr>
            <a:endParaRPr lang="en-US" altLang="ja-JP" sz="1600" dirty="0"/>
          </a:p>
          <a:p>
            <a:pPr marL="0" indent="0">
              <a:buNone/>
            </a:pPr>
            <a:endParaRPr lang="en-US" altLang="ja-JP" sz="1600" dirty="0"/>
          </a:p>
          <a:p>
            <a:pPr marL="0" indent="0">
              <a:buNone/>
            </a:pPr>
            <a:r>
              <a:rPr lang="ja-JP" altLang="en-US" sz="1600" dirty="0"/>
              <a:t>＜実施体制＞</a:t>
            </a:r>
            <a:endParaRPr lang="en-US" altLang="ja-JP" sz="1600" dirty="0"/>
          </a:p>
          <a:p>
            <a:pPr marL="0" indent="0">
              <a:buNone/>
            </a:pPr>
            <a:r>
              <a:rPr lang="en-US" altLang="ja-JP" sz="1600" dirty="0"/>
              <a:t>※</a:t>
            </a:r>
            <a:r>
              <a:rPr lang="ja-JP" altLang="en-US" sz="1600" dirty="0"/>
              <a:t>担当者、アシスタントの数など</a:t>
            </a:r>
            <a:endParaRPr lang="en-US" altLang="ja-JP" sz="1600" dirty="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7CA0EA0-0217-47E9-866E-13AB75B3E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B96D6-8BB4-4842-96CF-3D67917AB925}" type="slidenum">
              <a:rPr kumimoji="1" lang="ja-JP" altLang="en-US" smtClean="0"/>
              <a:t>3</a:t>
            </a:fld>
            <a:endParaRPr kumimoji="1" lang="ja-JP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66002A-8D84-B4F3-E340-A1732DAAE913}"/>
              </a:ext>
            </a:extLst>
          </p:cNvPr>
          <p:cNvSpPr txBox="1"/>
          <p:nvPr/>
        </p:nvSpPr>
        <p:spPr>
          <a:xfrm>
            <a:off x="600942" y="1019401"/>
            <a:ext cx="5493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dirty="0">
                <a:solidFill>
                  <a:srgbClr val="FF0000"/>
                </a:solidFill>
              </a:rPr>
              <a:t>※</a:t>
            </a:r>
            <a:r>
              <a:rPr lang="ja-JP" altLang="en-US" dirty="0">
                <a:solidFill>
                  <a:srgbClr val="FF0000"/>
                </a:solidFill>
              </a:rPr>
              <a:t>「催事」形式を実施しない場合は、記載なしで可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172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C0D2BE8-AB8C-4A68-A768-D6747E78D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24638"/>
          </a:xfrm>
        </p:spPr>
        <p:txBody>
          <a:bodyPr anchor="ctr" anchorCtr="0">
            <a:normAutofit/>
          </a:bodyPr>
          <a:lstStyle/>
          <a:p>
            <a:r>
              <a:rPr kumimoji="1" lang="ja-JP" altLang="en-US" sz="2400" dirty="0"/>
              <a:t>２</a:t>
            </a:r>
            <a:r>
              <a:rPr kumimoji="1" lang="en-US" altLang="ja-JP" sz="1800" dirty="0"/>
              <a:t>-2</a:t>
            </a:r>
            <a:r>
              <a:rPr kumimoji="1" lang="ja-JP" altLang="en-US" sz="2400" dirty="0"/>
              <a:t>．各事業の実施イメージ（「棚」形式）</a:t>
            </a:r>
          </a:p>
        </p:txBody>
      </p:sp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625491A4-489D-4B46-82FB-1E9212455586}"/>
              </a:ext>
            </a:extLst>
          </p:cNvPr>
          <p:cNvSpPr txBox="1">
            <a:spLocks/>
          </p:cNvSpPr>
          <p:nvPr/>
        </p:nvSpPr>
        <p:spPr>
          <a:xfrm>
            <a:off x="600942" y="1100383"/>
            <a:ext cx="7988876" cy="31315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ja-JP" altLang="en-US" sz="1600" dirty="0">
              <a:solidFill>
                <a:srgbClr val="FF0000"/>
              </a:solidFill>
            </a:endParaRPr>
          </a:p>
        </p:txBody>
      </p:sp>
      <p:sp>
        <p:nvSpPr>
          <p:cNvPr id="9" name="コンテンツ プレースホルダー 2">
            <a:extLst>
              <a:ext uri="{FF2B5EF4-FFF2-40B4-BE49-F238E27FC236}">
                <a16:creationId xmlns:a16="http://schemas.microsoft.com/office/drawing/2014/main" id="{E4E83F3B-05B8-4421-B7FB-DA5BC9A73C07}"/>
              </a:ext>
            </a:extLst>
          </p:cNvPr>
          <p:cNvSpPr txBox="1">
            <a:spLocks/>
          </p:cNvSpPr>
          <p:nvPr/>
        </p:nvSpPr>
        <p:spPr>
          <a:xfrm>
            <a:off x="628650" y="1606751"/>
            <a:ext cx="7886700" cy="4886122"/>
          </a:xfrm>
          <a:prstGeom prst="rect">
            <a:avLst/>
          </a:prstGeom>
          <a:solidFill>
            <a:srgbClr val="FFFFCC"/>
          </a:solidFill>
        </p:spPr>
        <p:txBody>
          <a:bodyPr vert="horz" lIns="91440" tIns="45720" rIns="91440" bIns="45720" rtlCol="0" anchor="t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ja-JP" altLang="en-US" sz="1600" dirty="0"/>
              <a:t>＜実施月・実施日＞　</a:t>
            </a:r>
            <a:endParaRPr lang="en-US" altLang="ja-JP" sz="1600" dirty="0"/>
          </a:p>
          <a:p>
            <a:pPr marL="0" indent="0">
              <a:buNone/>
            </a:pPr>
            <a:endParaRPr lang="en-US" altLang="ja-JP" sz="1600" dirty="0"/>
          </a:p>
          <a:p>
            <a:pPr marL="0" indent="0">
              <a:buNone/>
            </a:pPr>
            <a:r>
              <a:rPr lang="ja-JP" altLang="en-US" sz="1600" dirty="0"/>
              <a:t>＜会場＞</a:t>
            </a:r>
            <a:endParaRPr lang="en-US" altLang="ja-JP" sz="1600" dirty="0"/>
          </a:p>
          <a:p>
            <a:pPr marL="0" indent="0">
              <a:buNone/>
            </a:pPr>
            <a:endParaRPr lang="en-US" altLang="ja-JP" sz="1600" dirty="0"/>
          </a:p>
          <a:p>
            <a:pPr marL="0" indent="0">
              <a:buNone/>
            </a:pPr>
            <a:r>
              <a:rPr lang="ja-JP" altLang="en-US" sz="1600" dirty="0"/>
              <a:t>＜棚および試食の運営内容＞</a:t>
            </a:r>
            <a:endParaRPr lang="en-US" altLang="ja-JP" sz="1600" dirty="0"/>
          </a:p>
          <a:p>
            <a:pPr marL="0" indent="0">
              <a:buNone/>
            </a:pPr>
            <a:endParaRPr lang="en-US" altLang="ja-JP" sz="1600" dirty="0"/>
          </a:p>
          <a:p>
            <a:pPr marL="0" indent="0">
              <a:buNone/>
            </a:pPr>
            <a:r>
              <a:rPr lang="ja-JP" altLang="en-US" sz="1600" dirty="0"/>
              <a:t>＜プロモーション対象とする食品＞</a:t>
            </a:r>
            <a:endParaRPr lang="en-US" altLang="ja-JP" sz="1600" dirty="0"/>
          </a:p>
          <a:p>
            <a:pPr marL="0" indent="0">
              <a:buNone/>
            </a:pPr>
            <a:endParaRPr lang="en-US" altLang="ja-JP" sz="1600" dirty="0"/>
          </a:p>
          <a:p>
            <a:pPr marL="0" indent="0">
              <a:buNone/>
            </a:pPr>
            <a:r>
              <a:rPr lang="ja-JP" altLang="en-US" sz="1600" dirty="0"/>
              <a:t>＜試飲・試食の内容＞</a:t>
            </a:r>
            <a:endParaRPr lang="en-US" altLang="ja-JP" sz="1600" dirty="0"/>
          </a:p>
          <a:p>
            <a:pPr marL="0" indent="0">
              <a:buNone/>
            </a:pPr>
            <a:endParaRPr lang="en-US" altLang="ja-JP" sz="1600" dirty="0"/>
          </a:p>
          <a:p>
            <a:pPr marL="0" indent="0">
              <a:buNone/>
            </a:pPr>
            <a:endParaRPr lang="en-US" altLang="ja-JP" sz="1600" dirty="0"/>
          </a:p>
          <a:p>
            <a:pPr marL="0" indent="0">
              <a:buNone/>
            </a:pPr>
            <a:r>
              <a:rPr lang="ja-JP" altLang="en-US" sz="1600" dirty="0"/>
              <a:t>＜実施体制＞</a:t>
            </a:r>
            <a:endParaRPr lang="en-US" altLang="ja-JP" sz="1600" dirty="0"/>
          </a:p>
          <a:p>
            <a:pPr marL="0" indent="0">
              <a:buNone/>
            </a:pPr>
            <a:r>
              <a:rPr lang="en-US" altLang="ja-JP" sz="1600" dirty="0"/>
              <a:t>※</a:t>
            </a:r>
            <a:r>
              <a:rPr lang="ja-JP" altLang="en-US" sz="1600" dirty="0"/>
              <a:t>担当者、アシスタントの数など</a:t>
            </a:r>
            <a:endParaRPr lang="en-US" altLang="ja-JP" sz="1600" dirty="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7CA0EA0-0217-47E9-866E-13AB75B3E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B96D6-8BB4-4842-96CF-3D67917AB925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1206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54a6ae4-0f29-496d-845f-887c3e471535" xsi:nil="true"/>
    <lcf76f155ced4ddcb4097134ff3c332f xmlns="f01ae68a-f2ce-427a-94b7-66d33d6b7b6b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A5815AE0738BA46A7FAF4C24A45E240" ma:contentTypeVersion="14" ma:contentTypeDescription="Create a new document." ma:contentTypeScope="" ma:versionID="144d8524e911ed82eb36dfb5b4ca6226">
  <xsd:schema xmlns:xsd="http://www.w3.org/2001/XMLSchema" xmlns:xs="http://www.w3.org/2001/XMLSchema" xmlns:p="http://schemas.microsoft.com/office/2006/metadata/properties" xmlns:ns2="f01ae68a-f2ce-427a-94b7-66d33d6b7b6b" xmlns:ns3="a54a6ae4-0f29-496d-845f-887c3e471535" targetNamespace="http://schemas.microsoft.com/office/2006/metadata/properties" ma:root="true" ma:fieldsID="8374e2a6d0b14a184cafcbce0caf79dd" ns2:_="" ns3:_="">
    <xsd:import namespace="f01ae68a-f2ce-427a-94b7-66d33d6b7b6b"/>
    <xsd:import namespace="a54a6ae4-0f29-496d-845f-887c3e47153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1ae68a-f2ce-427a-94b7-66d33d6b7b6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182b0f76-d187-467d-a507-94d1dbb104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4a6ae4-0f29-496d-845f-887c3e471535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f037e9d-b67b-4b1b-a580-598ab420f119}" ma:internalName="TaxCatchAll" ma:showField="CatchAllData" ma:web="a54a6ae4-0f29-496d-845f-887c3e47153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F3E948D-1042-4CCE-8A32-9A266CBA731C}">
  <ds:schemaRefs>
    <ds:schemaRef ds:uri="http://schemas.microsoft.com/office/2006/metadata/properties"/>
    <ds:schemaRef ds:uri="http://schemas.microsoft.com/office/infopath/2007/PartnerControls"/>
    <ds:schemaRef ds:uri="a54a6ae4-0f29-496d-845f-887c3e471535"/>
    <ds:schemaRef ds:uri="f01ae68a-f2ce-427a-94b7-66d33d6b7b6b"/>
  </ds:schemaRefs>
</ds:datastoreItem>
</file>

<file path=customXml/itemProps2.xml><?xml version="1.0" encoding="utf-8"?>
<ds:datastoreItem xmlns:ds="http://schemas.openxmlformats.org/officeDocument/2006/customXml" ds:itemID="{5A725878-8396-46E8-9803-31E74E56D19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01ae68a-f2ce-427a-94b7-66d33d6b7b6b"/>
    <ds:schemaRef ds:uri="a54a6ae4-0f29-496d-845f-887c3e47153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2A59495-5012-4CEE-B9AA-F20456156B75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97160fa0-e953-4444-b3cf-4ae1623d62a1}" enabled="1" method="Privileged" siteId="{08b42e22-3a77-40ef-a51b-37104946de05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251</Words>
  <Application>Microsoft Office PowerPoint</Application>
  <PresentationFormat>Letter Paper (8.5x11 in)</PresentationFormat>
  <Paragraphs>50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游ゴシック</vt:lpstr>
      <vt:lpstr>游ゴシック Light</vt:lpstr>
      <vt:lpstr>Arial</vt:lpstr>
      <vt:lpstr>Office テーマ</vt:lpstr>
      <vt:lpstr>在テキサス州日系食品小売店における 農水産物プロモーション事業(1ヶ月版)に関する 業務委託提案書</vt:lpstr>
      <vt:lpstr>１．応募者概要</vt:lpstr>
      <vt:lpstr>２-1 ．各事業の実施イメージ（催事）</vt:lpstr>
      <vt:lpstr>２-2．各事業の実施イメージ（「棚」形式）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51</cp:revision>
  <dcterms:created xsi:type="dcterms:W3CDTF">2022-09-30T14:59:43Z</dcterms:created>
  <dcterms:modified xsi:type="dcterms:W3CDTF">2026-09-11T18:45:56Z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0x010100CA5815AE0738BA46A7FAF4C24A45E240</vt:lpwstr>
  </property>
  <property fmtid="{D5CDD505-2E9C-101B-9397-08002B2CF9AE}" pid="3" name="MediaServiceImageTags">
    <vt:lpwstr/>
  </property>
</Properties>
</file>