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6" r:id="rId5"/>
    <p:sldId id="257" r:id="rId6"/>
    <p:sldId id="259" r:id="rId7"/>
  </p:sldIdLst>
  <p:sldSz cx="9144000" cy="6858000" type="letter"/>
  <p:notesSz cx="7010400" cy="9296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858B1-E4A3-4696-BB6F-159BEC20E1C5}" v="10" dt="2025-06-25T15:47:42.201"/>
    <p1510:client id="{529F5BCA-4604-CFBF-E362-00971098001C}" v="112" dt="2025-06-25T16:26:28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2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9E13553-B4E4-4E6A-A1F5-5E477BC1D7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1283C9-8F51-46F9-9F93-65DAC964ED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2475C1-87A9-4A3B-A511-E22FCB6288A1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AD456D6-8FD6-4F45-8ED2-C9FF9C042F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533CB7-EA72-4E54-BD6D-E4DBCDBDED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262EDA-CA10-41AE-AEF1-880A77614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4117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760AB3-DC9F-42C9-911E-CF9AA15FB2DF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15ED51-562C-4F24-A17C-86257E88A0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5384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58F7A6-9296-40B7-88A6-2B4E0A022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AB1B41-5969-420F-A430-11F857A89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4C0CCA-886B-479D-B4A1-708A6650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C74E-5991-41DE-9959-0147F5AC4CF2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6D716D-F51A-4DC9-BBEC-581309E52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742F1-7D65-436D-A33E-94790CAF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68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4F26FC-971A-4E41-8DA8-B8198A1B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2786D06-D4FE-406F-BD8B-D90C090D2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F113F9-1EAA-4D45-BB79-CB4031BC4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C5697-B454-4C96-B5D9-DDE33BE1F097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B05F1-B898-4414-BB68-4023B068B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27A0FA-43E7-40EA-8DE0-9DD3DD6A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59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B342042-FE31-4DC2-A587-B227FEC41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4701B57-BB77-410F-B893-7A2560215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2248FF-33BD-4A67-98B8-6EDC046C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9A852-23EB-42C3-BC59-CA1A6A98D2D1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80E3B9-9C00-483D-B7EA-0B42AED00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501885-62CF-4728-B7C6-170F384CF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22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3CAE5B-80E1-46D9-8FAD-19230995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A708D6-C0D8-4752-8F35-091B837D9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F15D92-F138-432E-A58D-98CF3D9A9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69EC-16F7-426A-9447-09F3972340F8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B83CB1-785C-42E2-A68D-BCD34288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914DEF-D318-4CEE-BCF5-8D518C6F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67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DAE69E-7D4E-4A94-937B-EE170DE38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B5D901-91AA-49A1-B01C-B1C3C2B07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1F538-2973-49B0-BAA8-AC3E8B81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04B5-0C65-473C-8FD6-E6BF218FAD24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06E7FF-23D4-41B3-B482-28B0EDB7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65BE52-A92C-4845-86E3-878817712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47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9041EA-ACBA-4A88-B1A3-B6DA52F2F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30918-6234-4E09-AF34-A81D3324C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E47FBE-3103-462A-B73D-1D27C0382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CD4CF5-3270-4431-88BA-80AAD4395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37D53-51CA-4828-A7E5-D308507F4B7B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58BA9D-78D8-40A7-82D1-9E4B37BD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CFC7C0-E1A6-4127-94A8-E99915F3B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07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96780A-0303-46E6-9E25-7C6A77B7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41A6DC-7C7D-4261-8D0B-8B0F58327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E9D5F6-67E9-49E3-9CC1-005E84292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7A16AD-9112-42FC-9052-4E10226C7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B61CD4-F956-4B78-9213-8668BAE66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8B14363-AF81-4781-AB7A-B3B14C2B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F0535-80DD-4B2D-920C-1468922717F6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AD0535E-2350-44C5-AF66-CE6C9874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E5ED35-522F-40A0-8036-B9E6BA78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33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E282D6-10C5-460C-AB99-38C33AD4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FBF690-6321-4F4E-9AC9-BC3D6AE8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9E6C-BC79-4D8F-A8B5-6D0FD50CDFBF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AE324D5-168E-485C-972F-EBEA1043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E6FC46-B1BB-496D-9BB3-107B336C9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36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38F6732-23E8-4DA5-9775-495FA236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5F4E-A843-4C42-9B5B-B4CD86D9B60F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F069636-6559-40E5-8CAB-6D2396D2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DD65C-CEC3-4EDC-89AE-34185254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79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0BCD6-9D1A-4CFB-97DB-557F643D2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1D8A22-538D-4B7D-B7BB-F0200D8A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071A3B8-D2EC-474F-A32D-73BE009DA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961B61-53B0-4D2B-8992-675FBC19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F199-DC49-4816-990D-22E2BAC63113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4FF719-FE20-481F-8DE3-B0B22DEA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27CB56-F390-4FEC-BEC9-BD260499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8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98B19B-1D08-4B77-8C6A-A17363A03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5060AAA-03AF-4CAB-B5A8-59C9787C5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0E7563-6CEC-49F6-A04E-537DE8FF9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6F2287-D50F-47BF-B42D-753ECF8DE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02E6-7BFA-4B45-82A5-3FC6B4422886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A08241-5AAB-457A-9D38-89DC64FB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5DA659-DAFE-4F99-9FA6-6D1C12B1F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79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819A516-3E98-44C7-91EF-E2B14F07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B9B880-74D8-49E6-8F9F-10440BF36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60288A-262F-4E8D-B601-C42E62A3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0E69E-EFD8-40F2-B980-673F5CC5AAA9}" type="datetime1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CDA1F-3FD5-4FBC-BF67-AF81BEEFC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150DA9-F522-4CB9-91E8-CB7BDB4E2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5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9CFB2C-2DEA-4B22-9583-60963F9B7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91" y="1923617"/>
            <a:ext cx="7826418" cy="1413576"/>
          </a:xfrm>
        </p:spPr>
        <p:txBody>
          <a:bodyPr>
            <a:noAutofit/>
          </a:bodyPr>
          <a:lstStyle/>
          <a:p>
            <a:r>
              <a:rPr 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在テキサス州日系食品小売店における</a:t>
            </a:r>
            <a:br>
              <a:rPr lang="en-US" alt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</a:br>
            <a:r>
              <a:rPr 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農水産物プロモーション事業</a:t>
            </a:r>
            <a:r>
              <a:rPr lang="ja-JP" altLang="en-US" sz="2800" b="1" dirty="0">
                <a:solidFill>
                  <a:srgbClr val="C00000"/>
                </a:solidFill>
                <a:latin typeface="+mj-ea"/>
              </a:rPr>
              <a:t>に関する</a:t>
            </a:r>
            <a:br>
              <a:rPr lang="en-US" altLang="ja-JP" sz="2800" b="1" dirty="0">
                <a:solidFill>
                  <a:srgbClr val="C00000"/>
                </a:solidFill>
                <a:latin typeface="+mj-ea"/>
              </a:rPr>
            </a:br>
            <a:r>
              <a:rPr lang="ja-JP" altLang="en-US" sz="2800" b="1" dirty="0">
                <a:solidFill>
                  <a:srgbClr val="C00000"/>
                </a:solidFill>
                <a:latin typeface="+mj-ea"/>
              </a:rPr>
              <a:t>業務委託提案書</a:t>
            </a:r>
            <a:endParaRPr kumimoji="1" lang="ja-JP" altLang="en-US" sz="2800" b="1" dirty="0">
              <a:solidFill>
                <a:srgbClr val="C00000"/>
              </a:solidFill>
              <a:latin typeface="+mj-ea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4FF32D-FB6D-4439-95BA-D7A99136A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795742"/>
            <a:ext cx="6858000" cy="1655762"/>
          </a:xfrm>
          <a:solidFill>
            <a:srgbClr val="FFFFCC"/>
          </a:solidFill>
        </p:spPr>
        <p:txBody>
          <a:bodyPr/>
          <a:lstStyle/>
          <a:p>
            <a:r>
              <a:rPr kumimoji="1" lang="ja-JP" altLang="en-US" dirty="0"/>
              <a:t>＜作成日＞</a:t>
            </a:r>
            <a:endParaRPr kumimoji="1" lang="en-US" altLang="ja-JP" dirty="0"/>
          </a:p>
          <a:p>
            <a:r>
              <a:rPr lang="ja-JP" altLang="en-US" dirty="0"/>
              <a:t>＜社名＞</a:t>
            </a:r>
            <a:endParaRPr lang="en-US" altLang="ja-JP" dirty="0"/>
          </a:p>
          <a:p>
            <a:r>
              <a:rPr kumimoji="1" lang="ja-JP" altLang="en-US" dirty="0"/>
              <a:t>＜住所＞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6CA6A5-C35A-4493-B5D5-9536B8CB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8599D6-D5E9-48E5-B83C-5A792F46B85F}"/>
              </a:ext>
            </a:extLst>
          </p:cNvPr>
          <p:cNvSpPr txBox="1"/>
          <p:nvPr/>
        </p:nvSpPr>
        <p:spPr>
          <a:xfrm>
            <a:off x="7804727" y="267855"/>
            <a:ext cx="9698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/>
              <a:t>添付</a:t>
            </a:r>
            <a:r>
              <a:rPr kumimoji="1" lang="ja-JP" altLang="en-US"/>
              <a:t>③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685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D2BE8-AB8C-4A68-A768-D6747E78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4638"/>
          </a:xfrm>
        </p:spPr>
        <p:txBody>
          <a:bodyPr anchor="ctr" anchorCtr="0">
            <a:normAutofit/>
          </a:bodyPr>
          <a:lstStyle/>
          <a:p>
            <a:r>
              <a:rPr kumimoji="1" lang="ja-JP" altLang="en-US" sz="2400" dirty="0"/>
              <a:t>１．応募者概要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A0F802-19D3-4B66-B335-9E44464C7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9765"/>
            <a:ext cx="7886700" cy="313150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ja-JP" altLang="en-US" sz="1600" dirty="0"/>
              <a:t>（１）</a:t>
            </a:r>
            <a:r>
              <a:rPr kumimoji="1" lang="ja-JP" altLang="en-US" sz="1600" dirty="0"/>
              <a:t>法人所在地（米国内）</a:t>
            </a:r>
            <a:endParaRPr kumimoji="1" lang="en-US" altLang="ja-JP" sz="1600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254B1E65-1AF7-4162-81D2-CF8C17B3BB26}"/>
              </a:ext>
            </a:extLst>
          </p:cNvPr>
          <p:cNvSpPr txBox="1">
            <a:spLocks/>
          </p:cNvSpPr>
          <p:nvPr/>
        </p:nvSpPr>
        <p:spPr>
          <a:xfrm>
            <a:off x="628650" y="1872640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（２）業務内容</a:t>
            </a:r>
            <a:endParaRPr lang="en-US" altLang="ja-JP" sz="1600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F1ECB731-3C96-43F9-B35E-BB1BAAE97854}"/>
              </a:ext>
            </a:extLst>
          </p:cNvPr>
          <p:cNvSpPr txBox="1">
            <a:spLocks/>
          </p:cNvSpPr>
          <p:nvPr/>
        </p:nvSpPr>
        <p:spPr>
          <a:xfrm>
            <a:off x="628650" y="1402915"/>
            <a:ext cx="7886700" cy="31315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F2B76A89-989E-4138-9BDA-9A06AA3F8EF2}"/>
              </a:ext>
            </a:extLst>
          </p:cNvPr>
          <p:cNvSpPr txBox="1">
            <a:spLocks/>
          </p:cNvSpPr>
          <p:nvPr/>
        </p:nvSpPr>
        <p:spPr>
          <a:xfrm>
            <a:off x="628650" y="2180996"/>
            <a:ext cx="7886700" cy="717288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C1C6E2E0-CE0C-4D38-85EE-B604636D94E2}"/>
              </a:ext>
            </a:extLst>
          </p:cNvPr>
          <p:cNvSpPr txBox="1">
            <a:spLocks/>
          </p:cNvSpPr>
          <p:nvPr/>
        </p:nvSpPr>
        <p:spPr>
          <a:xfrm>
            <a:off x="628650" y="3053369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（３）統括責任者</a:t>
            </a:r>
            <a:endParaRPr lang="en-US" altLang="ja-JP" sz="1600" dirty="0"/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31B72D05-2A96-435A-A589-ADB94EA8FE4F}"/>
              </a:ext>
            </a:extLst>
          </p:cNvPr>
          <p:cNvSpPr txBox="1">
            <a:spLocks/>
          </p:cNvSpPr>
          <p:nvPr/>
        </p:nvSpPr>
        <p:spPr>
          <a:xfrm>
            <a:off x="628650" y="5677953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（５）本応募に関する所属先からの承認</a:t>
            </a:r>
            <a:endParaRPr lang="en-US" altLang="ja-JP" sz="1600" dirty="0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A517745C-E82F-478C-98B1-D56778AC183A}"/>
              </a:ext>
            </a:extLst>
          </p:cNvPr>
          <p:cNvSpPr txBox="1">
            <a:spLocks/>
          </p:cNvSpPr>
          <p:nvPr/>
        </p:nvSpPr>
        <p:spPr>
          <a:xfrm>
            <a:off x="628650" y="3366519"/>
            <a:ext cx="7886700" cy="75890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600" dirty="0"/>
              <a:t>＜氏名＞　　　　　　　　　　　＜肩書＞</a:t>
            </a: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</a:t>
            </a:r>
            <a:r>
              <a:rPr lang="en-US" altLang="ja-JP" sz="1600" dirty="0"/>
              <a:t>Email</a:t>
            </a:r>
            <a:r>
              <a:rPr lang="ja-JP" altLang="en-US" sz="1600" dirty="0"/>
              <a:t>＞　　　　　　　　　　 ＜</a:t>
            </a:r>
            <a:r>
              <a:rPr lang="en-US" altLang="ja-JP" sz="1600" dirty="0"/>
              <a:t>TEL</a:t>
            </a:r>
            <a:r>
              <a:rPr lang="ja-JP" altLang="en-US" sz="1600" dirty="0"/>
              <a:t>＞</a:t>
            </a:r>
            <a:endParaRPr lang="en-US" altLang="ja-JP" sz="1600" dirty="0"/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639F2A46-F088-4E8F-ACBA-BFE8B773679C}"/>
              </a:ext>
            </a:extLst>
          </p:cNvPr>
          <p:cNvSpPr txBox="1">
            <a:spLocks/>
          </p:cNvSpPr>
          <p:nvPr/>
        </p:nvSpPr>
        <p:spPr>
          <a:xfrm>
            <a:off x="628650" y="5994766"/>
            <a:ext cx="7886700" cy="43841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＜了解を得ている　または　了解を得られていない＞</a:t>
            </a:r>
            <a:endParaRPr lang="en-US" altLang="ja-JP" sz="1600" dirty="0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625491A4-489D-4B46-82FB-1E9212455586}"/>
              </a:ext>
            </a:extLst>
          </p:cNvPr>
          <p:cNvSpPr txBox="1">
            <a:spLocks/>
          </p:cNvSpPr>
          <p:nvPr/>
        </p:nvSpPr>
        <p:spPr>
          <a:xfrm>
            <a:off x="628650" y="4281994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（４）業務経験（当事業に類似するイベントの実施など）</a:t>
            </a:r>
            <a:endParaRPr lang="en-US" altLang="ja-JP" sz="1600" dirty="0"/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1CDFA168-2112-4FAF-ADE5-64BF3AF1AAC0}"/>
              </a:ext>
            </a:extLst>
          </p:cNvPr>
          <p:cNvSpPr txBox="1">
            <a:spLocks/>
          </p:cNvSpPr>
          <p:nvPr/>
        </p:nvSpPr>
        <p:spPr>
          <a:xfrm>
            <a:off x="628650" y="4595144"/>
            <a:ext cx="7886700" cy="978938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14" name="スライド番号プレースホルダー 13">
            <a:extLst>
              <a:ext uri="{FF2B5EF4-FFF2-40B4-BE49-F238E27FC236}">
                <a16:creationId xmlns:a16="http://schemas.microsoft.com/office/drawing/2014/main" id="{87950F9A-DD77-45FE-9DDE-42326C3A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17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D2BE8-AB8C-4A68-A768-D6747E78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4638"/>
          </a:xfrm>
        </p:spPr>
        <p:txBody>
          <a:bodyPr anchor="ctr" anchorCtr="0">
            <a:normAutofit/>
          </a:bodyPr>
          <a:lstStyle/>
          <a:p>
            <a:r>
              <a:rPr kumimoji="1" lang="ja-JP" altLang="en-US" sz="2400" dirty="0"/>
              <a:t>２．</a:t>
            </a:r>
            <a:r>
              <a:rPr lang="ja-JP" altLang="en-US" sz="2400" dirty="0"/>
              <a:t>イベント</a:t>
            </a:r>
            <a:r>
              <a:rPr kumimoji="1" lang="ja-JP" altLang="en-US" sz="2400" dirty="0"/>
              <a:t>の実施イメージ</a:t>
            </a: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625491A4-489D-4B46-82FB-1E9212455586}"/>
              </a:ext>
            </a:extLst>
          </p:cNvPr>
          <p:cNvSpPr txBox="1">
            <a:spLocks/>
          </p:cNvSpPr>
          <p:nvPr/>
        </p:nvSpPr>
        <p:spPr>
          <a:xfrm>
            <a:off x="600942" y="1100383"/>
            <a:ext cx="7988876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E4E83F3B-05B8-4421-B7FB-DA5BC9A73C07}"/>
              </a:ext>
            </a:extLst>
          </p:cNvPr>
          <p:cNvSpPr txBox="1">
            <a:spLocks/>
          </p:cNvSpPr>
          <p:nvPr/>
        </p:nvSpPr>
        <p:spPr>
          <a:xfrm>
            <a:off x="628650" y="1256958"/>
            <a:ext cx="7886700" cy="4886122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600" dirty="0"/>
              <a:t>＜実施日＞　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＜会場＞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＜ブースの運営内容＞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＜プロモーション対象とする食品＞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＜試飲・試食の内容＞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＜実施体制＞</a:t>
            </a:r>
            <a:endParaRPr lang="en-US" altLang="ja-JP" sz="1600" dirty="0"/>
          </a:p>
          <a:p>
            <a:pPr marL="0" indent="0">
              <a:buNone/>
            </a:pPr>
            <a:r>
              <a:rPr lang="en-US" altLang="ja-JP" sz="1600" dirty="0"/>
              <a:t>※</a:t>
            </a:r>
            <a:r>
              <a:rPr lang="ja-JP" altLang="en-US" sz="1600" dirty="0"/>
              <a:t>担当者、アシスタントの数など</a:t>
            </a:r>
            <a:endParaRPr lang="en-US" altLang="ja-JP" sz="1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7CA0EA0-0217-47E9-866E-13AB75B3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172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a6ae4-0f29-496d-845f-887c3e471535" xsi:nil="true"/>
    <lcf76f155ced4ddcb4097134ff3c332f xmlns="f01ae68a-f2ce-427a-94b7-66d33d6b7b6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5815AE0738BA46A7FAF4C24A45E240" ma:contentTypeVersion="14" ma:contentTypeDescription="Create a new document." ma:contentTypeScope="" ma:versionID="144d8524e911ed82eb36dfb5b4ca6226">
  <xsd:schema xmlns:xsd="http://www.w3.org/2001/XMLSchema" xmlns:xs="http://www.w3.org/2001/XMLSchema" xmlns:p="http://schemas.microsoft.com/office/2006/metadata/properties" xmlns:ns2="f01ae68a-f2ce-427a-94b7-66d33d6b7b6b" xmlns:ns3="a54a6ae4-0f29-496d-845f-887c3e471535" targetNamespace="http://schemas.microsoft.com/office/2006/metadata/properties" ma:root="true" ma:fieldsID="8374e2a6d0b14a184cafcbce0caf79dd" ns2:_="" ns3:_="">
    <xsd:import namespace="f01ae68a-f2ce-427a-94b7-66d33d6b7b6b"/>
    <xsd:import namespace="a54a6ae4-0f29-496d-845f-887c3e4715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1ae68a-f2ce-427a-94b7-66d33d6b7b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82b0f76-d187-467d-a507-94d1dbb104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a6ae4-0f29-496d-845f-887c3e4715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037e9d-b67b-4b1b-a580-598ab420f119}" ma:internalName="TaxCatchAll" ma:showField="CatchAllData" ma:web="a54a6ae4-0f29-496d-845f-887c3e4715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3E948D-1042-4CCE-8A32-9A266CBA731C}">
  <ds:schemaRefs>
    <ds:schemaRef ds:uri="http://schemas.microsoft.com/office/2006/metadata/properties"/>
    <ds:schemaRef ds:uri="http://schemas.microsoft.com/office/infopath/2007/PartnerControls"/>
    <ds:schemaRef ds:uri="a54a6ae4-0f29-496d-845f-887c3e471535"/>
    <ds:schemaRef ds:uri="f01ae68a-f2ce-427a-94b7-66d33d6b7b6b"/>
  </ds:schemaRefs>
</ds:datastoreItem>
</file>

<file path=customXml/itemProps2.xml><?xml version="1.0" encoding="utf-8"?>
<ds:datastoreItem xmlns:ds="http://schemas.openxmlformats.org/officeDocument/2006/customXml" ds:itemID="{5A725878-8396-46E8-9803-31E74E56D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1ae68a-f2ce-427a-94b7-66d33d6b7b6b"/>
    <ds:schemaRef ds:uri="a54a6ae4-0f29-496d-845f-887c3e4715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A59495-5012-4CEE-B9AA-F20456156B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d5ce837-86eb-4900-9c2a-2a13b5c0ee0d}" enabled="1" method="Privileged" siteId="{08b42e22-3a77-40ef-a51b-37104946de0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レター サイズ 8.5x11 インチ</PresentationFormat>
  <Paragraphs>31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在テキサス州日系食品小売店における 農水産物プロモーション事業に関する 業務委託提案書</vt:lpstr>
      <vt:lpstr>１．応募者概要</vt:lpstr>
      <vt:lpstr>２．イベントの実施イメージ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51</cp:revision>
  <dcterms:created xsi:type="dcterms:W3CDTF">2022-09-30T14:59:43Z</dcterms:created>
  <dcterms:modified xsi:type="dcterms:W3CDTF">2026-08-21T21:34:15Z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0x010100CA5815AE0738BA46A7FAF4C24A45E240</vt:lpwstr>
  </property>
  <property fmtid="{D5CDD505-2E9C-101B-9397-08002B2CF9AE}" pid="3" name="MediaServiceImageTags">
    <vt:lpwstr/>
  </property>
</Properties>
</file>