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5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4"/>
    <p:sldMasterId id="2147483768" r:id="rId5"/>
    <p:sldMasterId id="2147483755" r:id="rId6"/>
    <p:sldMasterId id="2147483660" r:id="rId7"/>
    <p:sldMasterId id="2147483685" r:id="rId8"/>
    <p:sldMasterId id="2147483712" r:id="rId9"/>
  </p:sldMasterIdLst>
  <p:notesMasterIdLst>
    <p:notesMasterId r:id="rId12"/>
  </p:notesMasterIdLst>
  <p:handoutMasterIdLst>
    <p:handoutMasterId r:id="rId13"/>
  </p:handoutMasterIdLst>
  <p:sldIdLst>
    <p:sldId id="1081" r:id="rId10"/>
    <p:sldId id="1082" r:id="rId11"/>
  </p:sldIdLst>
  <p:sldSz cx="9144000" cy="6858000" type="screen4x3"/>
  <p:notesSz cx="6805613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9pPr>
  </p:defaultTextStyle>
  <p:extLst>
    <p:ext uri="{EFAFB233-063F-42B5-8137-9DF3F51BA10A}">
      <p15:sldGuideLst xmlns:p15="http://schemas.microsoft.com/office/powerpoint/2012/main">
        <p15:guide id="1" orient="horz" pos="2064">
          <p15:clr>
            <a:srgbClr val="A4A3A4"/>
          </p15:clr>
        </p15:guide>
        <p15:guide id="2" orient="horz" pos="384">
          <p15:clr>
            <a:srgbClr val="A4A3A4"/>
          </p15:clr>
        </p15:guide>
        <p15:guide id="3" orient="horz" pos="2725">
          <p15:clr>
            <a:srgbClr val="A4A3A4"/>
          </p15:clr>
        </p15:guide>
        <p15:guide id="4" orient="horz" pos="4080">
          <p15:clr>
            <a:srgbClr val="A4A3A4"/>
          </p15:clr>
        </p15:guide>
        <p15:guide id="5" orient="horz" pos="1550">
          <p15:clr>
            <a:srgbClr val="A4A3A4"/>
          </p15:clr>
        </p15:guide>
        <p15:guide id="6" orient="horz" pos="1286">
          <p15:clr>
            <a:srgbClr val="A4A3A4"/>
          </p15:clr>
        </p15:guide>
        <p15:guide id="7" pos="5540">
          <p15:clr>
            <a:srgbClr val="A4A3A4"/>
          </p15:clr>
        </p15:guide>
        <p15:guide id="8" pos="210">
          <p15:clr>
            <a:srgbClr val="A4A3A4"/>
          </p15:clr>
        </p15:guide>
        <p15:guide id="9" pos="2900">
          <p15:clr>
            <a:srgbClr val="A4A3A4"/>
          </p15:clr>
        </p15:guide>
        <p15:guide id="10" pos="35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ichi Mitsuhashi" initials="K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00"/>
    <a:srgbClr val="FF66FF"/>
    <a:srgbClr val="CC9900"/>
    <a:srgbClr val="FFFF99"/>
    <a:srgbClr val="FFFF00"/>
    <a:srgbClr val="3399FF"/>
    <a:srgbClr val="99FF99"/>
    <a:srgbClr val="CCFFCC"/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243A33-BCF4-4633-922D-B3062A6B2305}" v="2" dt="2020-09-30T09:52:13.719"/>
    <p1510:client id="{79008192-04A7-4703-B044-119EAF4C0F64}" v="6" dt="2020-09-29T06:09:56.761"/>
    <p1510:client id="{8093BC59-3933-4966-9396-661C7DD911CD}" v="1" dt="2020-09-30T06:51:44.485"/>
    <p1510:client id="{9555FE61-39DC-481F-A4EA-C703F36108C4}" v="78" dt="2020-09-30T00:23:27.0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791" autoAdjust="0"/>
    <p:restoredTop sz="97072" autoAdjust="0"/>
  </p:normalViewPr>
  <p:slideViewPr>
    <p:cSldViewPr>
      <p:cViewPr varScale="1">
        <p:scale>
          <a:sx n="69" d="100"/>
          <a:sy n="69" d="100"/>
        </p:scale>
        <p:origin x="768" y="60"/>
      </p:cViewPr>
      <p:guideLst>
        <p:guide orient="horz" pos="2064"/>
        <p:guide orient="horz" pos="384"/>
        <p:guide orient="horz" pos="2725"/>
        <p:guide orient="horz" pos="4080"/>
        <p:guide orient="horz" pos="1550"/>
        <p:guide orient="horz" pos="1286"/>
        <p:guide pos="5540"/>
        <p:guide pos="210"/>
        <p:guide pos="2900"/>
        <p:guide pos="3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2976" y="96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50" Type="http://schemas.microsoft.com/office/2016/11/relationships/changesInfo" Target="changesInfos/changesInfo1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49" Type="http://schemas.microsoft.com/office/2015/10/relationships/revisionInfo" Target="revisionInfo.xml"/><Relationship Id="rId10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ki_Kato" userId="S::saki_kato@jetro.go.jp::9170d093-c1b5-44f8-8f16-f92e876d3ea7" providerId="AD" clId="Web-{79008192-04A7-4703-B044-119EAF4C0F64}"/>
    <pc:docChg chg="modSld">
      <pc:chgData name="Saki_Kato" userId="S::saki_kato@jetro.go.jp::9170d093-c1b5-44f8-8f16-f92e876d3ea7" providerId="AD" clId="Web-{79008192-04A7-4703-B044-119EAF4C0F64}" dt="2020-09-29T06:09:56.761" v="5" actId="20577"/>
      <pc:docMkLst>
        <pc:docMk/>
      </pc:docMkLst>
      <pc:sldChg chg="modSp">
        <pc:chgData name="Saki_Kato" userId="S::saki_kato@jetro.go.jp::9170d093-c1b5-44f8-8f16-f92e876d3ea7" providerId="AD" clId="Web-{79008192-04A7-4703-B044-119EAF4C0F64}" dt="2020-09-29T06:09:56.761" v="5" actId="20577"/>
        <pc:sldMkLst>
          <pc:docMk/>
          <pc:sldMk cId="823321049" sldId="1080"/>
        </pc:sldMkLst>
        <pc:spChg chg="mod">
          <ac:chgData name="Saki_Kato" userId="S::saki_kato@jetro.go.jp::9170d093-c1b5-44f8-8f16-f92e876d3ea7" providerId="AD" clId="Web-{79008192-04A7-4703-B044-119EAF4C0F64}" dt="2020-09-29T06:09:56.761" v="5" actId="20577"/>
          <ac:spMkLst>
            <pc:docMk/>
            <pc:sldMk cId="823321049" sldId="1080"/>
            <ac:spMk id="3" creationId="{00000000-0000-0000-0000-000000000000}"/>
          </ac:spMkLst>
        </pc:spChg>
        <pc:spChg chg="mod">
          <ac:chgData name="Saki_Kato" userId="S::saki_kato@jetro.go.jp::9170d093-c1b5-44f8-8f16-f92e876d3ea7" providerId="AD" clId="Web-{79008192-04A7-4703-B044-119EAF4C0F64}" dt="2020-09-29T06:09:52.699" v="0" actId="14100"/>
          <ac:spMkLst>
            <pc:docMk/>
            <pc:sldMk cId="823321049" sldId="1080"/>
            <ac:spMk id="24" creationId="{00000000-0000-0000-0000-000000000000}"/>
          </ac:spMkLst>
        </pc:spChg>
      </pc:sldChg>
    </pc:docChg>
  </pc:docChgLst>
  <pc:docChgLst>
    <pc:chgData name="Saki_Kato" userId="S::saki_kato@jetro.go.jp::9170d093-c1b5-44f8-8f16-f92e876d3ea7" providerId="AD" clId="Web-{46243A33-BCF4-4633-922D-B3062A6B2305}"/>
    <pc:docChg chg="modSld">
      <pc:chgData name="Saki_Kato" userId="S::saki_kato@jetro.go.jp::9170d093-c1b5-44f8-8f16-f92e876d3ea7" providerId="AD" clId="Web-{46243A33-BCF4-4633-922D-B3062A6B2305}" dt="2020-09-30T09:52:13.719" v="1"/>
      <pc:docMkLst>
        <pc:docMk/>
      </pc:docMkLst>
      <pc:sldChg chg="modSp">
        <pc:chgData name="Saki_Kato" userId="S::saki_kato@jetro.go.jp::9170d093-c1b5-44f8-8f16-f92e876d3ea7" providerId="AD" clId="Web-{46243A33-BCF4-4633-922D-B3062A6B2305}" dt="2020-09-30T09:52:13.719" v="1"/>
        <pc:sldMkLst>
          <pc:docMk/>
          <pc:sldMk cId="3074846286" sldId="1102"/>
        </pc:sldMkLst>
        <pc:spChg chg="mod">
          <ac:chgData name="Saki_Kato" userId="S::saki_kato@jetro.go.jp::9170d093-c1b5-44f8-8f16-f92e876d3ea7" providerId="AD" clId="Web-{46243A33-BCF4-4633-922D-B3062A6B2305}" dt="2020-09-30T09:52:13.719" v="1"/>
          <ac:spMkLst>
            <pc:docMk/>
            <pc:sldMk cId="3074846286" sldId="1102"/>
            <ac:spMk id="24" creationId="{00000000-0000-0000-0000-000000000000}"/>
          </ac:spMkLst>
        </pc:spChg>
      </pc:sldChg>
    </pc:docChg>
  </pc:docChgLst>
  <pc:docChgLst>
    <pc:chgData name="小島 英太郎" userId="bc669233e20087d9" providerId="LiveId" clId="{F5ABC8DE-C0DA-4371-9BAB-8634E8137943}"/>
    <pc:docChg chg="undo custSel modSld sldOrd">
      <pc:chgData name="小島 英太郎" userId="bc669233e20087d9" providerId="LiveId" clId="{F5ABC8DE-C0DA-4371-9BAB-8634E8137943}" dt="2020-02-29T12:53:56.205" v="1236"/>
      <pc:docMkLst>
        <pc:docMk/>
      </pc:docMkLst>
      <pc:sldChg chg="modSp mod">
        <pc:chgData name="小島 英太郎" userId="bc669233e20087d9" providerId="LiveId" clId="{F5ABC8DE-C0DA-4371-9BAB-8634E8137943}" dt="2020-02-29T06:09:09.832" v="1195"/>
        <pc:sldMkLst>
          <pc:docMk/>
          <pc:sldMk cId="1100096902" sldId="1073"/>
        </pc:sldMkLst>
        <pc:spChg chg="mod">
          <ac:chgData name="小島 英太郎" userId="bc669233e20087d9" providerId="LiveId" clId="{F5ABC8DE-C0DA-4371-9BAB-8634E8137943}" dt="2020-02-29T02:48:25.499" v="98" actId="1036"/>
          <ac:spMkLst>
            <pc:docMk/>
            <pc:sldMk cId="1100096902" sldId="1073"/>
            <ac:spMk id="3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30:43.691" v="806" actId="1037"/>
          <ac:spMkLst>
            <pc:docMk/>
            <pc:sldMk cId="1100096902" sldId="1073"/>
            <ac:spMk id="5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30:35.850" v="804" actId="1037"/>
          <ac:spMkLst>
            <pc:docMk/>
            <pc:sldMk cId="1100096902" sldId="1073"/>
            <ac:spMk id="10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6:09:09.832" v="1195"/>
          <ac:spMkLst>
            <pc:docMk/>
            <pc:sldMk cId="1100096902" sldId="1073"/>
            <ac:spMk id="12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6:06:15.756" v="1149" actId="1035"/>
          <ac:spMkLst>
            <pc:docMk/>
            <pc:sldMk cId="1100096902" sldId="1073"/>
            <ac:spMk id="14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6:06:10.491" v="1148" actId="1035"/>
          <ac:spMkLst>
            <pc:docMk/>
            <pc:sldMk cId="1100096902" sldId="1073"/>
            <ac:spMk id="15" creationId="{00000000-0000-0000-0000-000000000000}"/>
          </ac:spMkLst>
        </pc:spChg>
        <pc:picChg chg="mod">
          <ac:chgData name="小島 英太郎" userId="bc669233e20087d9" providerId="LiveId" clId="{F5ABC8DE-C0DA-4371-9BAB-8634E8137943}" dt="2020-02-29T03:30:43.691" v="806" actId="1037"/>
          <ac:picMkLst>
            <pc:docMk/>
            <pc:sldMk cId="1100096902" sldId="1073"/>
            <ac:picMk id="2" creationId="{00000000-0000-0000-0000-000000000000}"/>
          </ac:picMkLst>
        </pc:picChg>
      </pc:sldChg>
      <pc:sldChg chg="modSp mod">
        <pc:chgData name="小島 英太郎" userId="bc669233e20087d9" providerId="LiveId" clId="{F5ABC8DE-C0DA-4371-9BAB-8634E8137943}" dt="2020-02-29T03:41:51.169" v="814" actId="6549"/>
        <pc:sldMkLst>
          <pc:docMk/>
          <pc:sldMk cId="2095146408" sldId="1074"/>
        </pc:sldMkLst>
        <pc:spChg chg="mod">
          <ac:chgData name="小島 英太郎" userId="bc669233e20087d9" providerId="LiveId" clId="{F5ABC8DE-C0DA-4371-9BAB-8634E8137943}" dt="2020-02-29T03:22:02.496" v="694"/>
          <ac:spMkLst>
            <pc:docMk/>
            <pc:sldMk cId="2095146408" sldId="1074"/>
            <ac:spMk id="3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41:51.169" v="814" actId="6549"/>
          <ac:spMkLst>
            <pc:docMk/>
            <pc:sldMk cId="2095146408" sldId="1074"/>
            <ac:spMk id="19" creationId="{00000000-0000-0000-0000-000000000000}"/>
          </ac:spMkLst>
        </pc:spChg>
      </pc:sldChg>
      <pc:sldChg chg="modSp mod ord">
        <pc:chgData name="小島 英太郎" userId="bc669233e20087d9" providerId="LiveId" clId="{F5ABC8DE-C0DA-4371-9BAB-8634E8137943}" dt="2020-02-29T12:53:13.940" v="1203" actId="14100"/>
        <pc:sldMkLst>
          <pc:docMk/>
          <pc:sldMk cId="448555981" sldId="1075"/>
        </pc:sldMkLst>
        <pc:spChg chg="mod">
          <ac:chgData name="小島 英太郎" userId="bc669233e20087d9" providerId="LiveId" clId="{F5ABC8DE-C0DA-4371-9BAB-8634E8137943}" dt="2020-02-29T02:49:05.235" v="107" actId="1037"/>
          <ac:spMkLst>
            <pc:docMk/>
            <pc:sldMk cId="448555981" sldId="1075"/>
            <ac:spMk id="3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2:49:17.893" v="124" actId="1036"/>
          <ac:spMkLst>
            <pc:docMk/>
            <pc:sldMk cId="448555981" sldId="1075"/>
            <ac:spMk id="5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18:05.238" v="512" actId="1036"/>
          <ac:spMkLst>
            <pc:docMk/>
            <pc:sldMk cId="448555981" sldId="1075"/>
            <ac:spMk id="15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18:00.134" v="507" actId="1035"/>
          <ac:spMkLst>
            <pc:docMk/>
            <pc:sldMk cId="448555981" sldId="1075"/>
            <ac:spMk id="16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12:52:57.975" v="1198" actId="1035"/>
          <ac:spMkLst>
            <pc:docMk/>
            <pc:sldMk cId="448555981" sldId="1075"/>
            <ac:spMk id="17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12:53:13.940" v="1203" actId="14100"/>
          <ac:spMkLst>
            <pc:docMk/>
            <pc:sldMk cId="448555981" sldId="1075"/>
            <ac:spMk id="18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41:57.964" v="824" actId="20577"/>
          <ac:spMkLst>
            <pc:docMk/>
            <pc:sldMk cId="448555981" sldId="1075"/>
            <ac:spMk id="19" creationId="{00000000-0000-0000-0000-000000000000}"/>
          </ac:spMkLst>
        </pc:spChg>
        <pc:picChg chg="mod">
          <ac:chgData name="小島 英太郎" userId="bc669233e20087d9" providerId="LiveId" clId="{F5ABC8DE-C0DA-4371-9BAB-8634E8137943}" dt="2020-02-29T02:49:17.893" v="124" actId="1036"/>
          <ac:picMkLst>
            <pc:docMk/>
            <pc:sldMk cId="448555981" sldId="1075"/>
            <ac:picMk id="2" creationId="{00000000-0000-0000-0000-000000000000}"/>
          </ac:picMkLst>
        </pc:picChg>
        <pc:picChg chg="mod">
          <ac:chgData name="小島 英太郎" userId="bc669233e20087d9" providerId="LiveId" clId="{F5ABC8DE-C0DA-4371-9BAB-8634E8137943}" dt="2020-02-29T12:52:57.975" v="1198" actId="1035"/>
          <ac:picMkLst>
            <pc:docMk/>
            <pc:sldMk cId="448555981" sldId="1075"/>
            <ac:picMk id="9" creationId="{00000000-0000-0000-0000-000000000000}"/>
          </ac:picMkLst>
        </pc:picChg>
      </pc:sldChg>
      <pc:sldChg chg="modSp mod">
        <pc:chgData name="小島 英太郎" userId="bc669233e20087d9" providerId="LiveId" clId="{F5ABC8DE-C0DA-4371-9BAB-8634E8137943}" dt="2020-02-29T03:41:15.712" v="812"/>
        <pc:sldMkLst>
          <pc:docMk/>
          <pc:sldMk cId="1789756394" sldId="1077"/>
        </pc:sldMkLst>
        <pc:spChg chg="mod">
          <ac:chgData name="小島 英太郎" userId="bc669233e20087d9" providerId="LiveId" clId="{F5ABC8DE-C0DA-4371-9BAB-8634E8137943}" dt="2020-02-29T02:44:26.097" v="65" actId="1037"/>
          <ac:spMkLst>
            <pc:docMk/>
            <pc:sldMk cId="1789756394" sldId="1077"/>
            <ac:spMk id="2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2:41:52.801" v="46" actId="20577"/>
          <ac:spMkLst>
            <pc:docMk/>
            <pc:sldMk cId="1789756394" sldId="1077"/>
            <ac:spMk id="3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33:51.472" v="811" actId="20577"/>
          <ac:spMkLst>
            <pc:docMk/>
            <pc:sldMk cId="1789756394" sldId="1077"/>
            <ac:spMk id="15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41:15.712" v="812"/>
          <ac:spMkLst>
            <pc:docMk/>
            <pc:sldMk cId="1789756394" sldId="1077"/>
            <ac:spMk id="19" creationId="{00000000-0000-0000-0000-000000000000}"/>
          </ac:spMkLst>
        </pc:spChg>
        <pc:picChg chg="mod">
          <ac:chgData name="小島 英太郎" userId="bc669233e20087d9" providerId="LiveId" clId="{F5ABC8DE-C0DA-4371-9BAB-8634E8137943}" dt="2020-02-29T02:44:20.562" v="62" actId="1037"/>
          <ac:picMkLst>
            <pc:docMk/>
            <pc:sldMk cId="1789756394" sldId="1077"/>
            <ac:picMk id="5" creationId="{00000000-0000-0000-0000-000000000000}"/>
          </ac:picMkLst>
        </pc:picChg>
      </pc:sldChg>
      <pc:sldChg chg="addSp delSp modSp mod">
        <pc:chgData name="小島 英太郎" userId="bc669233e20087d9" providerId="LiveId" clId="{F5ABC8DE-C0DA-4371-9BAB-8634E8137943}" dt="2020-02-29T12:53:56.205" v="1236"/>
        <pc:sldMkLst>
          <pc:docMk/>
          <pc:sldMk cId="1481915063" sldId="1084"/>
        </pc:sldMkLst>
        <pc:spChg chg="mod">
          <ac:chgData name="小島 英太郎" userId="bc669233e20087d9" providerId="LiveId" clId="{F5ABC8DE-C0DA-4371-9BAB-8634E8137943}" dt="2020-02-29T03:29:46.172" v="794" actId="1035"/>
          <ac:spMkLst>
            <pc:docMk/>
            <pc:sldMk cId="1481915063" sldId="1084"/>
            <ac:spMk id="2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30:11.501" v="801" actId="1035"/>
          <ac:spMkLst>
            <pc:docMk/>
            <pc:sldMk cId="1481915063" sldId="1084"/>
            <ac:spMk id="22" creationId="{00000000-0000-0000-0000-000000000000}"/>
          </ac:spMkLst>
        </pc:spChg>
        <pc:spChg chg="add mod">
          <ac:chgData name="小島 英太郎" userId="bc669233e20087d9" providerId="LiveId" clId="{F5ABC8DE-C0DA-4371-9BAB-8634E8137943}" dt="2020-02-29T03:29:19.518" v="782" actId="242"/>
          <ac:spMkLst>
            <pc:docMk/>
            <pc:sldMk cId="1481915063" sldId="1084"/>
            <ac:spMk id="30" creationId="{FA601DA5-EAF5-4034-8022-239905B28D11}"/>
          </ac:spMkLst>
        </pc:spChg>
        <pc:spChg chg="mod">
          <ac:chgData name="小島 英太郎" userId="bc669233e20087d9" providerId="LiveId" clId="{F5ABC8DE-C0DA-4371-9BAB-8634E8137943}" dt="2020-02-29T03:29:19.518" v="782" actId="242"/>
          <ac:spMkLst>
            <pc:docMk/>
            <pc:sldMk cId="1481915063" sldId="1084"/>
            <ac:spMk id="31" creationId="{00000000-0000-0000-0000-000000000000}"/>
          </ac:spMkLst>
        </pc:spChg>
        <pc:spChg chg="add mod">
          <ac:chgData name="小島 英太郎" userId="bc669233e20087d9" providerId="LiveId" clId="{F5ABC8DE-C0DA-4371-9BAB-8634E8137943}" dt="2020-02-29T03:30:01.208" v="799" actId="1036"/>
          <ac:spMkLst>
            <pc:docMk/>
            <pc:sldMk cId="1481915063" sldId="1084"/>
            <ac:spMk id="32" creationId="{FCF171F1-2AD8-4D2F-BBFD-6944C00D7246}"/>
          </ac:spMkLst>
        </pc:spChg>
        <pc:spChg chg="del mod">
          <ac:chgData name="小島 英太郎" userId="bc669233e20087d9" providerId="LiveId" clId="{F5ABC8DE-C0DA-4371-9BAB-8634E8137943}" dt="2020-02-29T03:22:32.101" v="725" actId="21"/>
          <ac:spMkLst>
            <pc:docMk/>
            <pc:sldMk cId="1481915063" sldId="1084"/>
            <ac:spMk id="33" creationId="{00000000-0000-0000-0000-000000000000}"/>
          </ac:spMkLst>
        </pc:spChg>
        <pc:spChg chg="add mod">
          <ac:chgData name="小島 英太郎" userId="bc669233e20087d9" providerId="LiveId" clId="{F5ABC8DE-C0DA-4371-9BAB-8634E8137943}" dt="2020-02-29T12:53:56.205" v="1236"/>
          <ac:spMkLst>
            <pc:docMk/>
            <pc:sldMk cId="1481915063" sldId="1084"/>
            <ac:spMk id="34" creationId="{40846536-B2A6-4A8B-AB58-889E1411505F}"/>
          </ac:spMkLst>
        </pc:spChg>
        <pc:spChg chg="mod">
          <ac:chgData name="小島 英太郎" userId="bc669233e20087d9" providerId="LiveId" clId="{F5ABC8DE-C0DA-4371-9BAB-8634E8137943}" dt="2020-02-29T02:39:12.886" v="37" actId="403"/>
          <ac:spMkLst>
            <pc:docMk/>
            <pc:sldMk cId="1481915063" sldId="1084"/>
            <ac:spMk id="39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22:51.171" v="745" actId="1036"/>
          <ac:spMkLst>
            <pc:docMk/>
            <pc:sldMk cId="1481915063" sldId="1084"/>
            <ac:spMk id="40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22:51.171" v="745" actId="1036"/>
          <ac:spMkLst>
            <pc:docMk/>
            <pc:sldMk cId="1481915063" sldId="1084"/>
            <ac:spMk id="42" creationId="{00000000-0000-0000-0000-000000000000}"/>
          </ac:spMkLst>
        </pc:spChg>
        <pc:spChg chg="del mod">
          <ac:chgData name="小島 英太郎" userId="bc669233e20087d9" providerId="LiveId" clId="{F5ABC8DE-C0DA-4371-9BAB-8634E8137943}" dt="2020-02-29T03:22:32.101" v="725" actId="21"/>
          <ac:spMkLst>
            <pc:docMk/>
            <pc:sldMk cId="1481915063" sldId="1084"/>
            <ac:spMk id="43" creationId="{00000000-0000-0000-0000-000000000000}"/>
          </ac:spMkLst>
        </pc:spChg>
        <pc:spChg chg="del mod">
          <ac:chgData name="小島 英太郎" userId="bc669233e20087d9" providerId="LiveId" clId="{F5ABC8DE-C0DA-4371-9BAB-8634E8137943}" dt="2020-02-29T03:22:32.101" v="725" actId="21"/>
          <ac:spMkLst>
            <pc:docMk/>
            <pc:sldMk cId="1481915063" sldId="1084"/>
            <ac:spMk id="45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29:19.518" v="782" actId="242"/>
          <ac:spMkLst>
            <pc:docMk/>
            <pc:sldMk cId="1481915063" sldId="1084"/>
            <ac:spMk id="47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29:19.518" v="782" actId="242"/>
          <ac:spMkLst>
            <pc:docMk/>
            <pc:sldMk cId="1481915063" sldId="1084"/>
            <ac:spMk id="51" creationId="{00000000-0000-0000-0000-000000000000}"/>
          </ac:spMkLst>
        </pc:spChg>
        <pc:picChg chg="mod">
          <ac:chgData name="小島 英太郎" userId="bc669233e20087d9" providerId="LiveId" clId="{F5ABC8DE-C0DA-4371-9BAB-8634E8137943}" dt="2020-02-29T03:30:11.501" v="801" actId="1035"/>
          <ac:picMkLst>
            <pc:docMk/>
            <pc:sldMk cId="1481915063" sldId="1084"/>
            <ac:picMk id="29" creationId="{00000000-0000-0000-0000-000000000000}"/>
          </ac:picMkLst>
        </pc:picChg>
        <pc:picChg chg="add mod">
          <ac:chgData name="小島 英太郎" userId="bc669233e20087d9" providerId="LiveId" clId="{F5ABC8DE-C0DA-4371-9BAB-8634E8137943}" dt="2020-02-29T03:29:58.507" v="798" actId="1037"/>
          <ac:picMkLst>
            <pc:docMk/>
            <pc:sldMk cId="1481915063" sldId="1084"/>
            <ac:picMk id="35" creationId="{1A515C4B-F983-4EC1-B0F2-78CA1565F97C}"/>
          </ac:picMkLst>
        </pc:picChg>
        <pc:picChg chg="mod">
          <ac:chgData name="小島 英太郎" userId="bc669233e20087d9" providerId="LiveId" clId="{F5ABC8DE-C0DA-4371-9BAB-8634E8137943}" dt="2020-02-29T03:29:46.172" v="794" actId="1035"/>
          <ac:picMkLst>
            <pc:docMk/>
            <pc:sldMk cId="1481915063" sldId="1084"/>
            <ac:picMk id="46" creationId="{00000000-0000-0000-0000-000000000000}"/>
          </ac:picMkLst>
        </pc:picChg>
        <pc:picChg chg="mod">
          <ac:chgData name="小島 英太郎" userId="bc669233e20087d9" providerId="LiveId" clId="{F5ABC8DE-C0DA-4371-9BAB-8634E8137943}" dt="2020-02-29T02:38:12.198" v="27" actId="1038"/>
          <ac:picMkLst>
            <pc:docMk/>
            <pc:sldMk cId="1481915063" sldId="1084"/>
            <ac:picMk id="48" creationId="{00000000-0000-0000-0000-000000000000}"/>
          </ac:picMkLst>
        </pc:picChg>
        <pc:picChg chg="mod">
          <ac:chgData name="小島 英太郎" userId="bc669233e20087d9" providerId="LiveId" clId="{F5ABC8DE-C0DA-4371-9BAB-8634E8137943}" dt="2020-02-29T03:22:51.171" v="745" actId="1036"/>
          <ac:picMkLst>
            <pc:docMk/>
            <pc:sldMk cId="1481915063" sldId="1084"/>
            <ac:picMk id="49" creationId="{00000000-0000-0000-0000-000000000000}"/>
          </ac:picMkLst>
        </pc:picChg>
        <pc:picChg chg="mod">
          <ac:chgData name="小島 英太郎" userId="bc669233e20087d9" providerId="LiveId" clId="{F5ABC8DE-C0DA-4371-9BAB-8634E8137943}" dt="2020-02-29T03:22:51.171" v="745" actId="1036"/>
          <ac:picMkLst>
            <pc:docMk/>
            <pc:sldMk cId="1481915063" sldId="1084"/>
            <ac:picMk id="50" creationId="{00000000-0000-0000-0000-000000000000}"/>
          </ac:picMkLst>
        </pc:picChg>
        <pc:picChg chg="del mod">
          <ac:chgData name="小島 英太郎" userId="bc669233e20087d9" providerId="LiveId" clId="{F5ABC8DE-C0DA-4371-9BAB-8634E8137943}" dt="2020-02-29T03:22:32.101" v="725" actId="21"/>
          <ac:picMkLst>
            <pc:docMk/>
            <pc:sldMk cId="1481915063" sldId="1084"/>
            <ac:picMk id="52" creationId="{00000000-0000-0000-0000-000000000000}"/>
          </ac:picMkLst>
        </pc:picChg>
        <pc:cxnChg chg="mod">
          <ac:chgData name="小島 英太郎" userId="bc669233e20087d9" providerId="LiveId" clId="{F5ABC8DE-C0DA-4371-9BAB-8634E8137943}" dt="2020-02-29T03:22:26.063" v="724" actId="1035"/>
          <ac:cxnSpMkLst>
            <pc:docMk/>
            <pc:sldMk cId="1481915063" sldId="1084"/>
            <ac:cxnSpMk id="28" creationId="{00000000-0000-0000-0000-000000000000}"/>
          </ac:cxnSpMkLst>
        </pc:cxnChg>
      </pc:sldChg>
    </pc:docChg>
  </pc:docChgLst>
  <pc:docChgLst>
    <pc:chgData name="Rie_Kikukawa" userId="S::rie_kikukawa@jetro.go.jp::3efc5c9d-0df9-4a84-ac23-9a944b5d21a4" providerId="AD" clId="Web-{9555FE61-39DC-481F-A4EA-C703F36108C4}"/>
    <pc:docChg chg="modSld">
      <pc:chgData name="Rie_Kikukawa" userId="S::rie_kikukawa@jetro.go.jp::3efc5c9d-0df9-4a84-ac23-9a944b5d21a4" providerId="AD" clId="Web-{9555FE61-39DC-481F-A4EA-C703F36108C4}" dt="2020-09-30T00:23:27.076" v="76" actId="1076"/>
      <pc:docMkLst>
        <pc:docMk/>
      </pc:docMkLst>
      <pc:sldChg chg="modSp">
        <pc:chgData name="Rie_Kikukawa" userId="S::rie_kikukawa@jetro.go.jp::3efc5c9d-0df9-4a84-ac23-9a944b5d21a4" providerId="AD" clId="Web-{9555FE61-39DC-481F-A4EA-C703F36108C4}" dt="2020-09-30T00:23:27.076" v="76" actId="1076"/>
        <pc:sldMkLst>
          <pc:docMk/>
          <pc:sldMk cId="823321049" sldId="1080"/>
        </pc:sldMkLst>
        <pc:spChg chg="mod">
          <ac:chgData name="Rie_Kikukawa" userId="S::rie_kikukawa@jetro.go.jp::3efc5c9d-0df9-4a84-ac23-9a944b5d21a4" providerId="AD" clId="Web-{9555FE61-39DC-481F-A4EA-C703F36108C4}" dt="2020-09-30T00:22:57.576" v="74" actId="1076"/>
          <ac:spMkLst>
            <pc:docMk/>
            <pc:sldMk cId="823321049" sldId="1080"/>
            <ac:spMk id="2" creationId="{00000000-0000-0000-0000-000000000000}"/>
          </ac:spMkLst>
        </pc:spChg>
        <pc:spChg chg="mod">
          <ac:chgData name="Rie_Kikukawa" userId="S::rie_kikukawa@jetro.go.jp::3efc5c9d-0df9-4a84-ac23-9a944b5d21a4" providerId="AD" clId="Web-{9555FE61-39DC-481F-A4EA-C703F36108C4}" dt="2020-09-30T00:23:15.232" v="75" actId="20577"/>
          <ac:spMkLst>
            <pc:docMk/>
            <pc:sldMk cId="823321049" sldId="1080"/>
            <ac:spMk id="3" creationId="{00000000-0000-0000-0000-000000000000}"/>
          </ac:spMkLst>
        </pc:spChg>
        <pc:spChg chg="mod">
          <ac:chgData name="Rie_Kikukawa" userId="S::rie_kikukawa@jetro.go.jp::3efc5c9d-0df9-4a84-ac23-9a944b5d21a4" providerId="AD" clId="Web-{9555FE61-39DC-481F-A4EA-C703F36108C4}" dt="2020-09-30T00:18:53.680" v="54" actId="20577"/>
          <ac:spMkLst>
            <pc:docMk/>
            <pc:sldMk cId="823321049" sldId="1080"/>
            <ac:spMk id="7" creationId="{7FC42E28-2D8C-4846-B98E-09CCDBAA24AD}"/>
          </ac:spMkLst>
        </pc:spChg>
        <pc:spChg chg="mod">
          <ac:chgData name="Rie_Kikukawa" userId="S::rie_kikukawa@jetro.go.jp::3efc5c9d-0df9-4a84-ac23-9a944b5d21a4" providerId="AD" clId="Web-{9555FE61-39DC-481F-A4EA-C703F36108C4}" dt="2020-09-30T00:22:29.044" v="70"/>
          <ac:spMkLst>
            <pc:docMk/>
            <pc:sldMk cId="823321049" sldId="1080"/>
            <ac:spMk id="12" creationId="{00000000-0000-0000-0000-000000000000}"/>
          </ac:spMkLst>
        </pc:spChg>
        <pc:spChg chg="mod">
          <ac:chgData name="Rie_Kikukawa" userId="S::rie_kikukawa@jetro.go.jp::3efc5c9d-0df9-4a84-ac23-9a944b5d21a4" providerId="AD" clId="Web-{9555FE61-39DC-481F-A4EA-C703F36108C4}" dt="2020-09-30T00:23:27.076" v="76" actId="1076"/>
          <ac:spMkLst>
            <pc:docMk/>
            <pc:sldMk cId="823321049" sldId="1080"/>
            <ac:spMk id="19" creationId="{00000000-0000-0000-0000-000000000000}"/>
          </ac:spMkLst>
        </pc:spChg>
        <pc:spChg chg="mod">
          <ac:chgData name="Rie_Kikukawa" userId="S::rie_kikukawa@jetro.go.jp::3efc5c9d-0df9-4a84-ac23-9a944b5d21a4" providerId="AD" clId="Web-{9555FE61-39DC-481F-A4EA-C703F36108C4}" dt="2020-09-30T00:22:23.903" v="69" actId="14100"/>
          <ac:spMkLst>
            <pc:docMk/>
            <pc:sldMk cId="823321049" sldId="1080"/>
            <ac:spMk id="20" creationId="{00000000-0000-0000-0000-000000000000}"/>
          </ac:spMkLst>
        </pc:spChg>
      </pc:sldChg>
    </pc:docChg>
  </pc:docChgLst>
  <pc:docChgLst>
    <pc:chgData name="Hiroaki_Takagi" userId="S::hiroaki_takagi@jetro.go.jp::c0580186-e280-40ed-817e-12cecefe92fc" providerId="AD" clId="Web-{8093BC59-3933-4966-9396-661C7DD911CD}"/>
    <pc:docChg chg="modSld">
      <pc:chgData name="Hiroaki_Takagi" userId="S::hiroaki_takagi@jetro.go.jp::c0580186-e280-40ed-817e-12cecefe92fc" providerId="AD" clId="Web-{8093BC59-3933-4966-9396-661C7DD911CD}" dt="2020-09-30T06:51:44.485" v="0"/>
      <pc:docMkLst>
        <pc:docMk/>
      </pc:docMkLst>
      <pc:sldChg chg="modSp">
        <pc:chgData name="Hiroaki_Takagi" userId="S::hiroaki_takagi@jetro.go.jp::c0580186-e280-40ed-817e-12cecefe92fc" providerId="AD" clId="Web-{8093BC59-3933-4966-9396-661C7DD911CD}" dt="2020-09-30T06:51:44.485" v="0"/>
        <pc:sldMkLst>
          <pc:docMk/>
          <pc:sldMk cId="823321049" sldId="1080"/>
        </pc:sldMkLst>
        <pc:picChg chg="mod">
          <ac:chgData name="Hiroaki_Takagi" userId="S::hiroaki_takagi@jetro.go.jp::c0580186-e280-40ed-817e-12cecefe92fc" providerId="AD" clId="Web-{8093BC59-3933-4966-9396-661C7DD911CD}" dt="2020-09-30T06:51:44.485" v="0"/>
          <ac:picMkLst>
            <pc:docMk/>
            <pc:sldMk cId="823321049" sldId="1080"/>
            <ac:picMk id="13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7"/>
            <a:ext cx="2949616" cy="496967"/>
          </a:xfrm>
          <a:prstGeom prst="rect">
            <a:avLst/>
          </a:prstGeom>
        </p:spPr>
        <p:txBody>
          <a:bodyPr vert="horz" lIns="91669" tIns="45834" rIns="91669" bIns="45834" rtlCol="0"/>
          <a:lstStyle>
            <a:lvl1pPr algn="l" eaLnBrk="0" hangingPunct="0">
              <a:defRPr kumimoji="1"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4459" y="7"/>
            <a:ext cx="2949616" cy="496967"/>
          </a:xfrm>
          <a:prstGeom prst="rect">
            <a:avLst/>
          </a:prstGeom>
        </p:spPr>
        <p:txBody>
          <a:bodyPr vert="horz" lIns="91669" tIns="45834" rIns="91669" bIns="45834" rtlCol="0"/>
          <a:lstStyle>
            <a:lvl1pPr algn="r" eaLnBrk="0" hangingPunct="0">
              <a:defRPr kumimoji="1"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fld id="{51AC4078-C446-4906-BAB0-511BDBD9567B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440671"/>
            <a:ext cx="2949616" cy="496967"/>
          </a:xfrm>
          <a:prstGeom prst="rect">
            <a:avLst/>
          </a:prstGeom>
        </p:spPr>
        <p:txBody>
          <a:bodyPr vert="horz" lIns="91669" tIns="45834" rIns="91669" bIns="45834" rtlCol="0" anchor="b"/>
          <a:lstStyle>
            <a:lvl1pPr algn="l" eaLnBrk="0" hangingPunct="0">
              <a:defRPr kumimoji="1"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4459" y="9440671"/>
            <a:ext cx="2949616" cy="496967"/>
          </a:xfrm>
          <a:prstGeom prst="rect">
            <a:avLst/>
          </a:prstGeom>
        </p:spPr>
        <p:txBody>
          <a:bodyPr vert="horz" lIns="91669" tIns="45834" rIns="91669" bIns="45834" rtlCol="0" anchor="b"/>
          <a:lstStyle>
            <a:lvl1pPr algn="r" eaLnBrk="0" hangingPunct="0">
              <a:defRPr kumimoji="1"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fld id="{7C773968-BACA-4AAA-955F-399AFF5FF49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1061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7"/>
            <a:ext cx="2949616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69" tIns="45834" rIns="91669" bIns="4583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999" y="7"/>
            <a:ext cx="2949615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69" tIns="45834" rIns="91669" bIns="4583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73637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933" y="4721187"/>
            <a:ext cx="4989752" cy="4474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69" tIns="45834" rIns="91669" bIns="458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2 レベル</a:t>
            </a:r>
          </a:p>
          <a:p>
            <a:pPr lvl="2"/>
            <a:r>
              <a:rPr lang="ja-JP" altLang="en-US" noProof="0"/>
              <a:t>第 3 レベル</a:t>
            </a:r>
          </a:p>
          <a:p>
            <a:pPr lvl="3"/>
            <a:r>
              <a:rPr lang="ja-JP" altLang="en-US" noProof="0"/>
              <a:t>第 4 レベル</a:t>
            </a:r>
          </a:p>
          <a:p>
            <a:pPr lvl="4"/>
            <a:r>
              <a:rPr lang="ja-JP" altLang="en-US" noProof="0"/>
              <a:t>第 5 レベル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2378"/>
            <a:ext cx="2949616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69" tIns="45834" rIns="91669" bIns="4583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999" y="9442378"/>
            <a:ext cx="2949615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69" tIns="45834" rIns="91669" bIns="4583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fld id="{4B12490C-FB5F-4B1A-88C3-7FF4E276699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0053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F7C678-2F29-4BC9-9648-AEEFD44FC4BC}" type="slidenum">
              <a:rPr lang="en-US" altLang="ja-JP" smtClean="0">
                <a:latin typeface="Times" pitchFamily="18" charset="0"/>
                <a:ea typeface="Osaka"/>
                <a:cs typeface="Osaka"/>
              </a:rPr>
              <a:pPr/>
              <a:t>0</a:t>
            </a:fld>
            <a:endParaRPr lang="en-US" altLang="ja-JP">
              <a:latin typeface="Times" pitchFamily="18" charset="0"/>
              <a:ea typeface="Osaka"/>
              <a:cs typeface="Osaka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latin typeface="Times New Roman" pitchFamily="18" charset="0"/>
              <a:ea typeface="Osaka"/>
            </a:endParaRPr>
          </a:p>
        </p:txBody>
      </p:sp>
    </p:spTree>
    <p:extLst>
      <p:ext uri="{BB962C8B-B14F-4D97-AF65-F5344CB8AC3E}">
        <p14:creationId xmlns:p14="http://schemas.microsoft.com/office/powerpoint/2010/main" val="4263646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F7C678-2F29-4BC9-9648-AEEFD44FC4BC}" type="slidenum">
              <a:rPr lang="en-US" altLang="ja-JP" smtClean="0"/>
              <a:pPr/>
              <a:t>1</a:t>
            </a:fld>
            <a:endParaRPr lang="en-US" altLang="ja-JP">
              <a:latin typeface="Times" pitchFamily="18" charset="0"/>
              <a:ea typeface="Osaka"/>
              <a:cs typeface="Osaka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latin typeface="Times New Roman" pitchFamily="18" charset="0"/>
              <a:ea typeface="Osaka"/>
            </a:endParaRPr>
          </a:p>
        </p:txBody>
      </p:sp>
    </p:spTree>
    <p:extLst>
      <p:ext uri="{BB962C8B-B14F-4D97-AF65-F5344CB8AC3E}">
        <p14:creationId xmlns:p14="http://schemas.microsoft.com/office/powerpoint/2010/main" val="1112580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187624" y="6148028"/>
            <a:ext cx="4474716" cy="2007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 altLang="ja-JP" sz="90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68530" y="6612061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E3E8E-3074-413E-B659-9F15F9CD47F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91300"/>
            <a:ext cx="2818532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100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686A9-5F01-412A-AA95-C462B35001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48450" y="990600"/>
            <a:ext cx="2038350" cy="5105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3400" y="990600"/>
            <a:ext cx="5962650" cy="5105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91300"/>
            <a:ext cx="2818532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100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8785F-AACE-4A98-84B0-AB675A90F9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773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521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926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4379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4053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4892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2035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91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28662" y="2071678"/>
            <a:ext cx="7772400" cy="41148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691680" y="6352727"/>
            <a:ext cx="3682628" cy="18444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1000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537175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C1503-F212-40AD-AA50-6549A3BD0F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タイトル 1"/>
          <p:cNvSpPr txBox="1">
            <a:spLocks/>
          </p:cNvSpPr>
          <p:nvPr userDrawn="1"/>
        </p:nvSpPr>
        <p:spPr bwMode="auto">
          <a:xfrm>
            <a:off x="179512" y="476735"/>
            <a:ext cx="7772400" cy="648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+mj-lt"/>
                <a:ea typeface="+mj-ea"/>
                <a:cs typeface="Osaka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Arial" charset="0"/>
                <a:ea typeface="Osaka" charset="-128"/>
                <a:cs typeface="Osaka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Arial" charset="0"/>
                <a:ea typeface="Osaka" charset="-128"/>
                <a:cs typeface="Osaka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Arial" charset="0"/>
                <a:ea typeface="Osaka" charset="-128"/>
                <a:cs typeface="Osaka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Arial" charset="0"/>
                <a:ea typeface="Osaka" charset="-128"/>
                <a:cs typeface="Osaka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Arial" charset="0"/>
                <a:ea typeface="Osaka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Arial" charset="0"/>
                <a:ea typeface="Osaka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Arial" charset="0"/>
                <a:ea typeface="Osaka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Arial" charset="0"/>
                <a:ea typeface="Osaka" charset="-128"/>
              </a:defRPr>
            </a:lvl9pPr>
          </a:lstStyle>
          <a:p>
            <a:endParaRPr lang="ja-JP" altLang="en-US" kern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7680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022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3981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0396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8179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1523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510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3891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8409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775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8968" y="6362700"/>
            <a:ext cx="2818532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10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94E40-6BEE-403F-96FB-81564B1E09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0220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0828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92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5800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04E37-5053-4D8F-91A7-9889DE5C25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AAD50-21A3-45DE-9022-8A3F1A988F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E0B74-A070-448D-9D46-75C2ED02C25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FA615-148E-4BAC-82EE-B56FC3C5F7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DB79A-D562-42EB-AD7B-ED3DF17845F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97295-B894-427E-95DE-8462A8558C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876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91300"/>
            <a:ext cx="2818532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100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580568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55A4C-5225-4BEF-ADEB-A953341BE25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3AEF5-E205-4B6A-9A43-FDF3D33A067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287DB-C6B5-4CD4-92AA-7672948ECD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BCE81-A80D-482E-B908-848D9D9538A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DBB88-A737-4805-A8FD-9CF6A381544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DA340-3E01-4B26-B803-B11476F278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650631" y="3500439"/>
            <a:ext cx="7842738" cy="73025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2614246" y="765176"/>
            <a:ext cx="6529754" cy="360363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349507"/>
            <a:ext cx="7772400" cy="1008063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16338"/>
            <a:ext cx="6400800" cy="766762"/>
          </a:xfrm>
        </p:spPr>
        <p:txBody>
          <a:bodyPr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pic>
        <p:nvPicPr>
          <p:cNvPr id="11" name="Picture 4" descr="C:\Documents and Settings\PPwork\My Documents\【work】\09101501JETRO\logo\ロゴ②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85" y="116638"/>
            <a:ext cx="1927599" cy="1057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1922486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027547" y="44624"/>
            <a:ext cx="2133600" cy="260350"/>
          </a:xfrm>
        </p:spPr>
        <p:txBody>
          <a:bodyPr/>
          <a:lstStyle/>
          <a:p>
            <a:pPr>
              <a:defRPr/>
            </a:pPr>
            <a:fld id="{5309FC9C-CACA-405E-B149-67E65B05DD0A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29815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Documents and Settings\PPwork\My Documents\【work】\09101501JETRO\logo\ロゴ②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111917"/>
            <a:ext cx="1045319" cy="57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スライド番号プレースホルダ 11"/>
          <p:cNvSpPr>
            <a:spLocks noGrp="1"/>
          </p:cNvSpPr>
          <p:nvPr>
            <p:ph type="sldNum" sz="quarter" idx="11"/>
          </p:nvPr>
        </p:nvSpPr>
        <p:spPr>
          <a:xfrm>
            <a:off x="8071229" y="24720"/>
            <a:ext cx="1064442" cy="260350"/>
          </a:xfrm>
        </p:spPr>
        <p:txBody>
          <a:bodyPr/>
          <a:lstStyle/>
          <a:p>
            <a:pPr>
              <a:defRPr/>
            </a:pPr>
            <a:fld id="{5309FC9C-CACA-405E-B149-67E65B05DD0A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5654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2046" y="6597650"/>
            <a:ext cx="2133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44624"/>
            <a:ext cx="2133600" cy="2603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D6483-3768-42AD-98CF-142FFF8768D9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67571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3" y="1341445"/>
            <a:ext cx="4044462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2338" y="1341445"/>
            <a:ext cx="4044462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252046" y="6597650"/>
            <a:ext cx="2133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CC57E-3005-41F2-A34C-A13CA58CDE5A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337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60337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91300"/>
            <a:ext cx="2818532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100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28064-E77C-4C33-AAD9-F1B8CB0FF3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273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273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2046" y="6597650"/>
            <a:ext cx="2133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53DA8-F239-4E5B-83D3-BDEADB9EA28A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84936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2046" y="6597650"/>
            <a:ext cx="2133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C758B-ACA8-451C-B82F-56E8BA492B8F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97893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2046" y="6597650"/>
            <a:ext cx="2133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4C0DB-F6E5-44BA-B95B-DCA19653AADE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80894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7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7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7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1290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7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7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7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85161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7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7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7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32108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7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7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7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75972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7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7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7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33058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7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7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7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27758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7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7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7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843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91300"/>
            <a:ext cx="2818532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100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377BA-285F-4593-A4F0-2A56169F87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7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7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7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87089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7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7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7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61287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7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7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7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07012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7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7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7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98135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9" y="7"/>
            <a:ext cx="2625231" cy="7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正方形/長方形 11"/>
          <p:cNvSpPr/>
          <p:nvPr userDrawn="1"/>
        </p:nvSpPr>
        <p:spPr>
          <a:xfrm>
            <a:off x="6516216" y="7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7"/>
            <a:ext cx="9144000" cy="708001"/>
          </a:xfrm>
          <a:prstGeom prst="rect">
            <a:avLst/>
          </a:prstGeom>
          <a:gradFill>
            <a:gsLst>
              <a:gs pos="100000">
                <a:schemeClr val="bg1">
                  <a:alpha val="0"/>
                </a:schemeClr>
              </a:gs>
              <a:gs pos="50000">
                <a:srgbClr val="000099">
                  <a:alpha val="29000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47639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7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ＭＳ Ｐゴシック" pitchFamily="50" charset="-128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38575151"/>
      </p:ext>
    </p:extLst>
  </p:cSld>
  <p:clrMapOvr>
    <a:masterClrMapping/>
  </p:clrMapOvr>
  <p:transition>
    <p:cover dir="ld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Pwork\My Documents\【work】\09101501JETRO\to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8"/>
            <a:ext cx="91440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正方形/長方形 4"/>
          <p:cNvSpPr/>
          <p:nvPr userDrawn="1"/>
        </p:nvSpPr>
        <p:spPr>
          <a:xfrm>
            <a:off x="0" y="8"/>
            <a:ext cx="9144000" cy="720725"/>
          </a:xfrm>
          <a:prstGeom prst="rect">
            <a:avLst/>
          </a:prstGeom>
          <a:solidFill>
            <a:srgbClr val="0033CC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6" name="正方形/長方形 5"/>
          <p:cNvSpPr/>
          <p:nvPr userDrawn="1"/>
        </p:nvSpPr>
        <p:spPr>
          <a:xfrm>
            <a:off x="0" y="8"/>
            <a:ext cx="9144000" cy="7207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9623236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C:\Documents and Settings\PPwork\My Documents\【work】\09101501JETRO\logo\ロゴ②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8" y="47033"/>
            <a:ext cx="1132429" cy="57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正方形/長方形 12"/>
          <p:cNvSpPr/>
          <p:nvPr userDrawn="1"/>
        </p:nvSpPr>
        <p:spPr>
          <a:xfrm>
            <a:off x="-36512" y="620688"/>
            <a:ext cx="9180512" cy="72008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4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48680"/>
          </a:xfrm>
        </p:spPr>
        <p:txBody>
          <a:bodyPr>
            <a:norm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59150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57284" y="274651"/>
            <a:ext cx="8229453" cy="585152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72797616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screen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4" name="正方形/長方形 11"/>
          <p:cNvSpPr/>
          <p:nvPr userDrawn="1"/>
        </p:nvSpPr>
        <p:spPr>
          <a:xfrm>
            <a:off x="6516688" y="7"/>
            <a:ext cx="26273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" name="正方形/長方形 12"/>
          <p:cNvSpPr/>
          <p:nvPr userDrawn="1"/>
        </p:nvSpPr>
        <p:spPr>
          <a:xfrm>
            <a:off x="14288" y="-4763"/>
            <a:ext cx="9144000" cy="73342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68000"/>
                </a:schemeClr>
              </a:gs>
              <a:gs pos="0">
                <a:schemeClr val="accent5">
                  <a:lumMod val="60000"/>
                  <a:lumOff val="40000"/>
                  <a:alpha val="66000"/>
                </a:scheme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6" name="正方形/長方形 13"/>
          <p:cNvSpPr/>
          <p:nvPr userDrawn="1"/>
        </p:nvSpPr>
        <p:spPr>
          <a:xfrm>
            <a:off x="0" y="347663"/>
            <a:ext cx="9144000" cy="3857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7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992" y="-12700"/>
            <a:ext cx="9144000" cy="708001"/>
          </a:xfrm>
        </p:spPr>
        <p:txBody>
          <a:bodyPr>
            <a:normAutofit/>
          </a:bodyPr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9579863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screen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4" name="正方形/長方形 11"/>
          <p:cNvSpPr/>
          <p:nvPr userDrawn="1"/>
        </p:nvSpPr>
        <p:spPr>
          <a:xfrm>
            <a:off x="6516688" y="7"/>
            <a:ext cx="26273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" name="正方形/長方形 12"/>
          <p:cNvSpPr/>
          <p:nvPr userDrawn="1"/>
        </p:nvSpPr>
        <p:spPr>
          <a:xfrm>
            <a:off x="14288" y="-4763"/>
            <a:ext cx="9144000" cy="73342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68000"/>
                </a:schemeClr>
              </a:gs>
              <a:gs pos="0">
                <a:schemeClr val="accent5">
                  <a:lumMod val="60000"/>
                  <a:lumOff val="40000"/>
                  <a:alpha val="66000"/>
                </a:scheme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6" name="正方形/長方形 13"/>
          <p:cNvSpPr/>
          <p:nvPr userDrawn="1"/>
        </p:nvSpPr>
        <p:spPr>
          <a:xfrm>
            <a:off x="0" y="347663"/>
            <a:ext cx="9144000" cy="3857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7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992" y="-12700"/>
            <a:ext cx="9144000" cy="708001"/>
          </a:xfrm>
        </p:spPr>
        <p:txBody>
          <a:bodyPr>
            <a:normAutofit/>
          </a:bodyPr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706538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91300"/>
            <a:ext cx="2818532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100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446021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E0CD0-1F43-409D-86FB-9BBE4E73CA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screen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4" name="正方形/長方形 11"/>
          <p:cNvSpPr/>
          <p:nvPr userDrawn="1"/>
        </p:nvSpPr>
        <p:spPr>
          <a:xfrm>
            <a:off x="6516688" y="7"/>
            <a:ext cx="26273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" name="正方形/長方形 12"/>
          <p:cNvSpPr/>
          <p:nvPr userDrawn="1"/>
        </p:nvSpPr>
        <p:spPr>
          <a:xfrm>
            <a:off x="14288" y="-4763"/>
            <a:ext cx="9144000" cy="73342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68000"/>
                </a:schemeClr>
              </a:gs>
              <a:gs pos="0">
                <a:schemeClr val="accent5">
                  <a:lumMod val="60000"/>
                  <a:lumOff val="40000"/>
                  <a:alpha val="66000"/>
                </a:scheme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6" name="正方形/長方形 13"/>
          <p:cNvSpPr/>
          <p:nvPr userDrawn="1"/>
        </p:nvSpPr>
        <p:spPr>
          <a:xfrm>
            <a:off x="0" y="347663"/>
            <a:ext cx="9144000" cy="3857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7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992" y="-12700"/>
            <a:ext cx="9144000" cy="708001"/>
          </a:xfrm>
        </p:spPr>
        <p:txBody>
          <a:bodyPr>
            <a:normAutofit/>
          </a:bodyPr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32193019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650631" y="3500439"/>
            <a:ext cx="7842738" cy="73025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2614246" y="765176"/>
            <a:ext cx="6529754" cy="360363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349507"/>
            <a:ext cx="7772400" cy="1008063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16338"/>
            <a:ext cx="6400800" cy="766762"/>
          </a:xfrm>
        </p:spPr>
        <p:txBody>
          <a:bodyPr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pic>
        <p:nvPicPr>
          <p:cNvPr id="11" name="Picture 4" descr="C:\Documents and Settings\PPwork\My Documents\【work】\09101501JETRO\logo\ロゴ②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85" y="116638"/>
            <a:ext cx="1927599" cy="1057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3596685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027547" y="44624"/>
            <a:ext cx="2133600" cy="260350"/>
          </a:xfrm>
        </p:spPr>
        <p:txBody>
          <a:bodyPr/>
          <a:lstStyle/>
          <a:p>
            <a:pPr>
              <a:defRPr/>
            </a:pPr>
            <a:fld id="{5309FC9C-CACA-405E-B149-67E65B05DD0A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35324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Documents and Settings\PPwork\My Documents\【work】\09101501JETRO\logo\ロゴ②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111917"/>
            <a:ext cx="1045319" cy="57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スライド番号プレースホルダ 11"/>
          <p:cNvSpPr>
            <a:spLocks noGrp="1"/>
          </p:cNvSpPr>
          <p:nvPr>
            <p:ph type="sldNum" sz="quarter" idx="11"/>
          </p:nvPr>
        </p:nvSpPr>
        <p:spPr>
          <a:xfrm>
            <a:off x="8071229" y="24720"/>
            <a:ext cx="1064442" cy="260350"/>
          </a:xfrm>
        </p:spPr>
        <p:txBody>
          <a:bodyPr/>
          <a:lstStyle/>
          <a:p>
            <a:pPr>
              <a:defRPr/>
            </a:pPr>
            <a:fld id="{5309FC9C-CACA-405E-B149-67E65B05DD0A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87722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2046" y="6597650"/>
            <a:ext cx="2133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 dirty="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 dirty="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44624"/>
            <a:ext cx="2133600" cy="2603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D6483-3768-42AD-98CF-142FFF8768D9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42866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3" y="1341445"/>
            <a:ext cx="4044462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2338" y="1341445"/>
            <a:ext cx="4044462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252046" y="6597650"/>
            <a:ext cx="2133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 dirty="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 dirty="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CC57E-3005-41F2-A34C-A13CA58CDE5A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61879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273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273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2046" y="6597650"/>
            <a:ext cx="2133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 dirty="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 dirty="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53DA8-F239-4E5B-83D3-BDEADB9EA28A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05490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2046" y="6597650"/>
            <a:ext cx="2133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 dirty="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 dirty="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C758B-ACA8-451C-B82F-56E8BA492B8F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45563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2046" y="6597650"/>
            <a:ext cx="2133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 dirty="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 dirty="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4C0DB-F6E5-44BA-B95B-DCA19653AADE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88170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7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7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7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29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741189" y="155679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91300"/>
            <a:ext cx="2818532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100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EE2D9-AA97-4457-A294-7C94698E87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7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7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7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169798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9" y="7"/>
            <a:ext cx="2625231" cy="7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正方形/長方形 11"/>
          <p:cNvSpPr/>
          <p:nvPr userDrawn="1"/>
        </p:nvSpPr>
        <p:spPr>
          <a:xfrm>
            <a:off x="6516216" y="7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7"/>
            <a:ext cx="9144000" cy="708001"/>
          </a:xfrm>
          <a:prstGeom prst="rect">
            <a:avLst/>
          </a:prstGeom>
          <a:gradFill>
            <a:gsLst>
              <a:gs pos="100000">
                <a:schemeClr val="bg1">
                  <a:alpha val="0"/>
                </a:schemeClr>
              </a:gs>
              <a:gs pos="50000">
                <a:srgbClr val="000099">
                  <a:alpha val="29000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47639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7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ＭＳ Ｐゴシック" pitchFamily="50" charset="-128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20203943"/>
      </p:ext>
    </p:extLst>
  </p:cSld>
  <p:clrMapOvr>
    <a:masterClrMapping/>
  </p:clrMapOvr>
  <p:transition>
    <p:cover dir="ld"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Pwork\My Documents\【work】\09101501JETRO\to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8"/>
            <a:ext cx="91440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正方形/長方形 4"/>
          <p:cNvSpPr/>
          <p:nvPr userDrawn="1"/>
        </p:nvSpPr>
        <p:spPr>
          <a:xfrm>
            <a:off x="0" y="8"/>
            <a:ext cx="9144000" cy="720725"/>
          </a:xfrm>
          <a:prstGeom prst="rect">
            <a:avLst/>
          </a:prstGeom>
          <a:solidFill>
            <a:srgbClr val="0033CC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6" name="正方形/長方形 5"/>
          <p:cNvSpPr/>
          <p:nvPr userDrawn="1"/>
        </p:nvSpPr>
        <p:spPr>
          <a:xfrm>
            <a:off x="0" y="8"/>
            <a:ext cx="9144000" cy="7207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5103028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C:\Documents and Settings\PPwork\My Documents\【work】\09101501JETRO\logo\ロゴ②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8" y="47033"/>
            <a:ext cx="1132429" cy="57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正方形/長方形 12"/>
          <p:cNvSpPr/>
          <p:nvPr userDrawn="1"/>
        </p:nvSpPr>
        <p:spPr>
          <a:xfrm>
            <a:off x="-36512" y="620688"/>
            <a:ext cx="9180512" cy="72008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14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48680"/>
          </a:xfrm>
        </p:spPr>
        <p:txBody>
          <a:bodyPr>
            <a:norm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709901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57284" y="274651"/>
            <a:ext cx="8229453" cy="585152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7302173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screen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4" name="正方形/長方形 11"/>
          <p:cNvSpPr/>
          <p:nvPr userDrawn="1"/>
        </p:nvSpPr>
        <p:spPr>
          <a:xfrm>
            <a:off x="6516688" y="7"/>
            <a:ext cx="26273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 sz="1800">
              <a:solidFill>
                <a:prstClr val="white"/>
              </a:solidFill>
            </a:endParaRPr>
          </a:p>
        </p:txBody>
      </p:sp>
      <p:sp>
        <p:nvSpPr>
          <p:cNvPr id="5" name="正方形/長方形 12"/>
          <p:cNvSpPr/>
          <p:nvPr userDrawn="1"/>
        </p:nvSpPr>
        <p:spPr>
          <a:xfrm>
            <a:off x="14288" y="-4763"/>
            <a:ext cx="9144000" cy="73342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68000"/>
                </a:schemeClr>
              </a:gs>
              <a:gs pos="0">
                <a:schemeClr val="accent5">
                  <a:lumMod val="60000"/>
                  <a:lumOff val="40000"/>
                  <a:alpha val="66000"/>
                </a:scheme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 sz="1800">
              <a:solidFill>
                <a:prstClr val="white"/>
              </a:solidFill>
            </a:endParaRPr>
          </a:p>
        </p:txBody>
      </p:sp>
      <p:sp>
        <p:nvSpPr>
          <p:cNvPr id="6" name="正方形/長方形 13"/>
          <p:cNvSpPr/>
          <p:nvPr userDrawn="1"/>
        </p:nvSpPr>
        <p:spPr>
          <a:xfrm>
            <a:off x="0" y="347663"/>
            <a:ext cx="9144000" cy="3857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7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992" y="-12700"/>
            <a:ext cx="9144000" cy="708001"/>
          </a:xfrm>
        </p:spPr>
        <p:txBody>
          <a:bodyPr>
            <a:normAutofit/>
          </a:bodyPr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3192520"/>
      </p:ext>
    </p:extLst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1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101AF7D9-A2C4-4C07-B40F-31560EBD1FE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054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91300"/>
            <a:ext cx="2818532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100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049A4-A0DC-4B27-BDE9-18F7554A12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slideLayout" Target="../slideLayouts/slideLayout57.xml"/><Relationship Id="rId18" Type="http://schemas.openxmlformats.org/officeDocument/2006/relationships/slideLayout" Target="../slideLayouts/slideLayout62.xml"/><Relationship Id="rId26" Type="http://schemas.openxmlformats.org/officeDocument/2006/relationships/slideLayout" Target="../slideLayouts/slideLayout70.xml"/><Relationship Id="rId3" Type="http://schemas.openxmlformats.org/officeDocument/2006/relationships/slideLayout" Target="../slideLayouts/slideLayout47.xml"/><Relationship Id="rId21" Type="http://schemas.openxmlformats.org/officeDocument/2006/relationships/slideLayout" Target="../slideLayouts/slideLayout65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17" Type="http://schemas.openxmlformats.org/officeDocument/2006/relationships/slideLayout" Target="../slideLayouts/slideLayout61.xml"/><Relationship Id="rId25" Type="http://schemas.openxmlformats.org/officeDocument/2006/relationships/slideLayout" Target="../slideLayouts/slideLayout69.xml"/><Relationship Id="rId2" Type="http://schemas.openxmlformats.org/officeDocument/2006/relationships/slideLayout" Target="../slideLayouts/slideLayout46.xml"/><Relationship Id="rId16" Type="http://schemas.openxmlformats.org/officeDocument/2006/relationships/slideLayout" Target="../slideLayouts/slideLayout60.xml"/><Relationship Id="rId20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24" Type="http://schemas.openxmlformats.org/officeDocument/2006/relationships/slideLayout" Target="../slideLayouts/slideLayout68.xml"/><Relationship Id="rId5" Type="http://schemas.openxmlformats.org/officeDocument/2006/relationships/slideLayout" Target="../slideLayouts/slideLayout49.xml"/><Relationship Id="rId15" Type="http://schemas.openxmlformats.org/officeDocument/2006/relationships/slideLayout" Target="../slideLayouts/slideLayout59.xml"/><Relationship Id="rId23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54.xml"/><Relationship Id="rId19" Type="http://schemas.openxmlformats.org/officeDocument/2006/relationships/slideLayout" Target="../slideLayouts/slideLayout63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slideLayout" Target="../slideLayouts/slideLayout58.xml"/><Relationship Id="rId22" Type="http://schemas.openxmlformats.org/officeDocument/2006/relationships/slideLayout" Target="../slideLayouts/slideLayout66.xml"/><Relationship Id="rId27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slideLayout" Target="../slideLayouts/slideLayout83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82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72.xml"/><Relationship Id="rId16" Type="http://schemas.openxmlformats.org/officeDocument/2006/relationships/slideLayout" Target="../slideLayouts/slideLayout86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5" Type="http://schemas.openxmlformats.org/officeDocument/2006/relationships/slideLayout" Target="../slideLayouts/slideLayout8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Relationship Id="rId14" Type="http://schemas.openxmlformats.org/officeDocument/2006/relationships/slideLayout" Target="../slideLayouts/slideLayout8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512" y="118418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6270" y="65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fld id="{3AF9895C-2818-416B-BDC5-F9CB8343F9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36000" rIns="36000" bIns="36000" anchor="b">
            <a:normAutofit/>
          </a:bodyPr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altLang="ja-JP" sz="800" dirty="0">
                <a:latin typeface="Century" pitchFamily="18" charset="0"/>
                <a:ea typeface="ＭＳ 明朝" pitchFamily="17" charset="-128"/>
              </a:rPr>
              <a:t>Copyright (C) 2020 JETRO.</a:t>
            </a:r>
            <a:r>
              <a:rPr lang="en-US" altLang="ja-JP" sz="800" dirty="0">
                <a:latin typeface="ＭＳ 明朝" pitchFamily="17" charset="-128"/>
                <a:ea typeface="ＭＳ 明朝" pitchFamily="17" charset="-128"/>
              </a:rPr>
              <a:t> </a:t>
            </a:r>
            <a:r>
              <a:rPr lang="en-US" altLang="ja-JP" sz="800" dirty="0">
                <a:latin typeface="Century" pitchFamily="18" charset="0"/>
                <a:ea typeface="ＭＳ 明朝" pitchFamily="17" charset="-128"/>
              </a:rPr>
              <a:t>All rights reserved.</a:t>
            </a:r>
            <a:r>
              <a:rPr lang="en-US" altLang="ja-JP" sz="800" dirty="0"/>
              <a:t> </a:t>
            </a:r>
          </a:p>
        </p:txBody>
      </p:sp>
      <p:sp>
        <p:nvSpPr>
          <p:cNvPr id="3" name="正方形/長方形 2"/>
          <p:cNvSpPr/>
          <p:nvPr userDrawn="1"/>
        </p:nvSpPr>
        <p:spPr bwMode="auto">
          <a:xfrm>
            <a:off x="0" y="404664"/>
            <a:ext cx="9144000" cy="75840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Osaka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430" y="44624"/>
            <a:ext cx="726074" cy="32708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+mj-lt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Arial" charset="0"/>
          <a:ea typeface="Osaka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Arial" charset="0"/>
          <a:ea typeface="Osaka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Arial" charset="0"/>
          <a:ea typeface="Osaka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Arial" charset="0"/>
          <a:ea typeface="Osaka" charset="-128"/>
          <a:cs typeface="Osaka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Arial" charset="0"/>
          <a:ea typeface="Osaka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Arial" charset="0"/>
          <a:ea typeface="Osaka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Arial" charset="0"/>
          <a:ea typeface="Osaka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Arial" charset="0"/>
          <a:ea typeface="Osaka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Osaka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ea typeface="+mn-ea"/>
          <a:cs typeface="Osaka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Osaka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Osaka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Osaka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6D772-693A-4CDE-AACD-BB689FBAC10C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2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198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kumimoji="1" sz="1200">
                <a:solidFill>
                  <a:schemeClr val="tx1">
                    <a:tint val="75000"/>
                  </a:schemeClr>
                </a:solidFill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kumimoji="1" sz="1200">
                <a:solidFill>
                  <a:schemeClr val="tx1">
                    <a:tint val="75000"/>
                  </a:schemeClr>
                </a:solidFill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kumimoji="1" sz="1200">
                <a:solidFill>
                  <a:schemeClr val="tx1">
                    <a:tint val="75000"/>
                  </a:schemeClr>
                </a:solidFill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fld id="{450E1E6B-5AEC-44E1-AE99-8EA0729DE94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252046" y="6524632"/>
            <a:ext cx="8639908" cy="73025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84638" y="765175"/>
            <a:ext cx="8641374" cy="71438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252049" y="115895"/>
            <a:ext cx="8641374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341445"/>
            <a:ext cx="8229600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7010400" y="-3440"/>
            <a:ext cx="2133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5309FC9C-CACA-405E-B149-67E65B05DD0A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158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  <p:sldLayoutId id="2147483704" r:id="rId19"/>
    <p:sldLayoutId id="2147483705" r:id="rId20"/>
    <p:sldLayoutId id="2147483706" r:id="rId21"/>
    <p:sldLayoutId id="2147483707" r:id="rId22"/>
    <p:sldLayoutId id="2147483708" r:id="rId23"/>
    <p:sldLayoutId id="2147483709" r:id="rId24"/>
    <p:sldLayoutId id="2147483710" r:id="rId25"/>
    <p:sldLayoutId id="2147483711" r:id="rId2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252046" y="6524632"/>
            <a:ext cx="8639908" cy="73025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84638" y="765175"/>
            <a:ext cx="8641374" cy="71438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252049" y="115895"/>
            <a:ext cx="8641374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341445"/>
            <a:ext cx="8229600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7010400" y="-3440"/>
            <a:ext cx="2133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5309FC9C-CACA-405E-B149-67E65B05DD0A}" type="slidenum">
              <a:rPr kumimoji="1" lang="en-US" altLang="ja-JP">
                <a:solidFill>
                  <a:prstClr val="black"/>
                </a:solidFill>
                <a:cs typeface="+mn-cs"/>
              </a:rPr>
              <a:pPr>
                <a:defRPr/>
              </a:pPr>
              <a:t>‹#›</a:t>
            </a:fld>
            <a:endParaRPr kumimoji="1" lang="en-US" altLang="ja-JP" dirty="0">
              <a:solidFill>
                <a:prstClr val="black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7602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bie.lif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oyota-tsusho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129769" y="481028"/>
            <a:ext cx="7944264" cy="648072"/>
          </a:xfrm>
        </p:spPr>
        <p:txBody>
          <a:bodyPr/>
          <a:lstStyle/>
          <a:p>
            <a:pPr algn="ctr"/>
            <a:r>
              <a:rPr kumimoji="1" lang="ja-JP" altLang="en-US" sz="3200" b="1" dirty="0" smtClean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企業名○○○○○○〇</a:t>
            </a:r>
            <a:endParaRPr kumimoji="1" lang="ja-JP" altLang="en-US" b="1" dirty="0">
              <a:solidFill>
                <a:schemeClr val="bg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71989" y="2484390"/>
            <a:ext cx="8745235" cy="2369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テキスト ボックス 30">
            <a:extLst>
              <a:ext uri="{FF2B5EF4-FFF2-40B4-BE49-F238E27FC236}">
                <a16:creationId xmlns:a16="http://schemas.microsoft.com/office/drawing/2014/main" id="{7FC42E28-2D8C-4846-B98E-09CCDBAA24AD}"/>
              </a:ext>
            </a:extLst>
          </p:cNvPr>
          <p:cNvSpPr txBox="1"/>
          <p:nvPr/>
        </p:nvSpPr>
        <p:spPr>
          <a:xfrm>
            <a:off x="4196439" y="1374169"/>
            <a:ext cx="4720429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游ゴシック Medium"/>
                <a:ea typeface="游ゴシック Medium"/>
                <a:cs typeface="Arial"/>
              </a:rPr>
              <a:t>所在地：</a:t>
            </a:r>
            <a:endParaRPr lang="en-US" sz="1400" dirty="0">
              <a:latin typeface="Times"/>
              <a:ea typeface="游ゴシック Medium" panose="020B0500000000000000" pitchFamily="50" charset="-128"/>
              <a:cs typeface="Times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游ゴシック Medium"/>
                <a:ea typeface="游ゴシック Medium"/>
                <a:cs typeface="Arial"/>
              </a:rPr>
              <a:t>従業員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游ゴシック Medium"/>
                <a:ea typeface="游ゴシック Medium"/>
                <a:cs typeface="Arial"/>
              </a:rPr>
              <a:t>：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游ゴシック Medium"/>
                <a:ea typeface="游ゴシック Medium"/>
                <a:cs typeface="Arial"/>
              </a:rPr>
              <a:t>　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游ゴシック Medium"/>
                <a:ea typeface="游ゴシック Medium"/>
                <a:cs typeface="Arial"/>
              </a:rPr>
              <a:t>名</a:t>
            </a:r>
            <a:endParaRPr lang="en-US" altLang="ja-JP" sz="1400" dirty="0">
              <a:solidFill>
                <a:schemeClr val="tx2">
                  <a:lumMod val="75000"/>
                </a:schemeClr>
              </a:solidFill>
              <a:latin typeface="游ゴシック Medium"/>
              <a:ea typeface="游ゴシック Medium"/>
              <a:cs typeface="Arial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游ゴシック Medium"/>
                <a:ea typeface="游ゴシック Medium"/>
                <a:cs typeface="Arial"/>
              </a:rPr>
              <a:t>会社設立年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游ゴシック Medium"/>
                <a:ea typeface="游ゴシック Medium"/>
                <a:cs typeface="Arial"/>
              </a:rPr>
              <a:t>：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游ゴシック Medium"/>
                <a:ea typeface="游ゴシック Medium"/>
                <a:cs typeface="Arial"/>
              </a:rPr>
              <a:t>　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游ゴシック Medium"/>
                <a:ea typeface="游ゴシック Medium"/>
                <a:cs typeface="Arial"/>
              </a:rPr>
              <a:t>年</a:t>
            </a:r>
            <a:endParaRPr lang="en-US" altLang="ja-JP" sz="1400" dirty="0">
              <a:solidFill>
                <a:schemeClr val="tx2">
                  <a:lumMod val="75000"/>
                </a:schemeClr>
              </a:solidFill>
              <a:latin typeface="游ゴシック Medium"/>
              <a:ea typeface="游ゴシック Medium"/>
              <a:cs typeface="Arial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游ゴシック Medium"/>
                <a:ea typeface="游ゴシック Medium"/>
                <a:cs typeface="Arial"/>
              </a:rPr>
              <a:t>事業内容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游ゴシック Medium"/>
                <a:ea typeface="游ゴシック Medium"/>
                <a:cs typeface="Arial"/>
              </a:rPr>
              <a:t>：</a:t>
            </a:r>
            <a:endParaRPr lang="en-US" sz="1400" dirty="0">
              <a:latin typeface="Times"/>
              <a:ea typeface="游ゴシック Medium" panose="020B0500000000000000" pitchFamily="50" charset="-128"/>
              <a:cs typeface="Times"/>
            </a:endParaRPr>
          </a:p>
        </p:txBody>
      </p:sp>
      <p:sp>
        <p:nvSpPr>
          <p:cNvPr id="8" name="テキスト ボックス 7"/>
          <p:cNvSpPr txBox="1"/>
          <p:nvPr/>
        </p:nvSpPr>
        <p:spPr bwMode="auto">
          <a:xfrm>
            <a:off x="5632158" y="2639976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eaLnBrk="0" hangingPunct="0"/>
            <a:endParaRPr kumimoji="1" lang="ja-JP" altLang="en-US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29769" y="2823287"/>
            <a:ext cx="4122468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 charset="0"/>
              </a:rPr>
              <a:t>プロジェクト名</a:t>
            </a:r>
            <a:endParaRPr lang="en-US" altLang="ja-JP" sz="160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Arial" charset="0"/>
            </a:endParaRPr>
          </a:p>
        </p:txBody>
      </p:sp>
      <p:sp>
        <p:nvSpPr>
          <p:cNvPr id="12" name="テキスト ボックス 16"/>
          <p:cNvSpPr txBox="1"/>
          <p:nvPr/>
        </p:nvSpPr>
        <p:spPr bwMode="auto">
          <a:xfrm>
            <a:off x="171989" y="3277419"/>
            <a:ext cx="41955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n"/>
              <a:tabLst/>
              <a:defRPr/>
            </a:pP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" charset="-128"/>
              </a:rPr>
              <a:t>○○○○○○○○</a:t>
            </a:r>
            <a:endParaRPr lang="en-US" altLang="ja-JP" sz="16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Meiryo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544606" y="2823287"/>
            <a:ext cx="4106443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 charset="0"/>
              </a:rPr>
              <a:t>同社が取り組む経済・社会課題と手法</a:t>
            </a:r>
            <a:endParaRPr lang="en-US" altLang="ja-JP" sz="160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Arial" charset="0"/>
            </a:endParaRPr>
          </a:p>
        </p:txBody>
      </p:sp>
      <p:sp>
        <p:nvSpPr>
          <p:cNvPr id="15" name="テキスト ボックス 16"/>
          <p:cNvSpPr txBox="1"/>
          <p:nvPr/>
        </p:nvSpPr>
        <p:spPr bwMode="auto">
          <a:xfrm>
            <a:off x="4512105" y="3284952"/>
            <a:ext cx="4661634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n"/>
              <a:defRPr/>
            </a:pPr>
            <a:r>
              <a:rPr lang="ja-JP" altLang="en-US" sz="1200" dirty="0" smtClean="0">
                <a:latin typeface="游ゴシック Medium"/>
                <a:ea typeface="游ゴシック Medium"/>
                <a:cs typeface="Meiryo" charset="-128"/>
              </a:rPr>
              <a:t>○○○○（現地の経済・社会課題の概要）</a:t>
            </a:r>
            <a:endParaRPr lang="en-US" altLang="ja-JP" sz="1200" dirty="0" smtClean="0"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游ゴシック Medium"/>
                <a:ea typeface="游ゴシック Medium"/>
                <a:cs typeface="Meiryo" charset="-128"/>
              </a:rPr>
              <a:t>・現地の経済・社会課題の概要を記載。</a:t>
            </a:r>
            <a:endParaRPr lang="en-US" altLang="ja-JP" sz="1200" dirty="0"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solidFill>
                  <a:srgbClr val="FF0000"/>
                </a:solidFill>
                <a:latin typeface="游ゴシック Medium"/>
                <a:ea typeface="游ゴシック Medium"/>
                <a:cs typeface="Meiryo" charset="-128"/>
              </a:rPr>
              <a:t>・記載内容を裏付ける具体的なデータがあれば合わせて記載</a:t>
            </a:r>
            <a:endParaRPr lang="en-US" altLang="ja-JP" sz="1200" dirty="0"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latin typeface="游ゴシック Medium"/>
              <a:ea typeface="游ゴシック Medium"/>
              <a:cs typeface="Meiryo" charset="-128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n"/>
              <a:defRPr/>
            </a:pPr>
            <a:r>
              <a:rPr lang="ja-JP" altLang="en-US" sz="1400" dirty="0">
                <a:latin typeface="游ゴシック Medium"/>
                <a:ea typeface="游ゴシック Medium"/>
                <a:cs typeface="Meiryo" charset="-128"/>
              </a:rPr>
              <a:t>○○○○</a:t>
            </a:r>
            <a:endParaRPr lang="en-US" altLang="ja-JP" sz="1400" dirty="0"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游ゴシック Medium"/>
                <a:ea typeface="游ゴシック Medium"/>
                <a:cs typeface="Meiryo" charset="-128"/>
              </a:rPr>
              <a:t>・上記課題の解決に資する提案、手法。</a:t>
            </a:r>
            <a:endParaRPr lang="en-US" altLang="ja-JP" sz="1200" dirty="0"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solidFill>
                  <a:srgbClr val="FF0000"/>
                </a:solidFill>
                <a:latin typeface="游ゴシック Medium"/>
                <a:ea typeface="游ゴシック Medium"/>
                <a:cs typeface="Meiryo" charset="-128"/>
              </a:rPr>
              <a:t>・本事業で開発する製品、サービス等のユニークな点、他社　</a:t>
            </a:r>
            <a:endParaRPr lang="en-US" altLang="ja-JP" sz="1200" dirty="0">
              <a:solidFill>
                <a:srgbClr val="FF0000"/>
              </a:solidFill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solidFill>
                  <a:srgbClr val="FF0000"/>
                </a:solidFill>
                <a:latin typeface="游ゴシック Medium"/>
                <a:ea typeface="游ゴシック Medium"/>
                <a:cs typeface="Meiryo" charset="-128"/>
              </a:rPr>
              <a:t>　と差別化できる点を明記すること。</a:t>
            </a:r>
            <a:endParaRPr lang="en-US" altLang="ja-JP" sz="1200" dirty="0">
              <a:solidFill>
                <a:srgbClr val="FF0000"/>
              </a:solidFill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solidFill>
                  <a:srgbClr val="FF0000"/>
                </a:solidFill>
                <a:latin typeface="游ゴシック Medium"/>
                <a:ea typeface="游ゴシック Medium"/>
                <a:cs typeface="Meiryo" charset="-128"/>
              </a:rPr>
              <a:t>・これまでの当該ビジネスにおける実績があれば合わせて記</a:t>
            </a:r>
            <a:endParaRPr lang="en-US" altLang="ja-JP" sz="1200" dirty="0">
              <a:solidFill>
                <a:srgbClr val="FF0000"/>
              </a:solidFill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solidFill>
                  <a:srgbClr val="FF0000"/>
                </a:solidFill>
                <a:latin typeface="游ゴシック Medium"/>
                <a:ea typeface="游ゴシック Medium"/>
                <a:cs typeface="Meiryo" charset="-128"/>
              </a:rPr>
              <a:t>　載。</a:t>
            </a:r>
            <a:endParaRPr lang="en-US" altLang="ja-JP" sz="1200" dirty="0"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200" dirty="0" smtClean="0">
              <a:latin typeface="游ゴシック Medium"/>
              <a:ea typeface="游ゴシック Medium"/>
              <a:cs typeface="Meiryo" charset="-128"/>
            </a:endParaRPr>
          </a:p>
        </p:txBody>
      </p:sp>
      <p:sp>
        <p:nvSpPr>
          <p:cNvPr id="19" name="テキスト ボックス 16"/>
          <p:cNvSpPr txBox="1"/>
          <p:nvPr/>
        </p:nvSpPr>
        <p:spPr bwMode="auto">
          <a:xfrm>
            <a:off x="38875" y="4451530"/>
            <a:ext cx="444957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n"/>
              <a:defRPr/>
            </a:pPr>
            <a:r>
              <a:rPr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" charset="-128"/>
              </a:rPr>
              <a:t>現地パートナー</a:t>
            </a: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" charset="-128"/>
              </a:rPr>
              <a:t>：</a:t>
            </a:r>
            <a:r>
              <a:rPr lang="ja-JP" altLang="en-US" sz="1600" dirty="0" smtClean="0">
                <a:latin typeface="Times"/>
                <a:ea typeface="游ゴシック Medium" panose="020B0500000000000000" pitchFamily="50" charset="-128"/>
                <a:cs typeface="Times"/>
              </a:rPr>
              <a:t>○○</a:t>
            </a:r>
            <a:r>
              <a:rPr lang="ja-JP" altLang="en-US" sz="1600" dirty="0">
                <a:latin typeface="Times"/>
                <a:ea typeface="游ゴシック Medium" panose="020B0500000000000000" pitchFamily="50" charset="-128"/>
                <a:cs typeface="Times"/>
              </a:rPr>
              <a:t>○</a:t>
            </a:r>
            <a:r>
              <a:rPr lang="ja-JP" altLang="en-US" sz="1600" dirty="0" smtClean="0">
                <a:latin typeface="Times"/>
                <a:ea typeface="游ゴシック Medium" panose="020B0500000000000000" pitchFamily="50" charset="-128"/>
                <a:cs typeface="Times"/>
              </a:rPr>
              <a:t>○</a:t>
            </a:r>
            <a:endParaRPr lang="en-US" altLang="ja-JP" sz="1600" dirty="0" smtClean="0">
              <a:latin typeface="Times"/>
              <a:ea typeface="游ゴシック Medium" panose="020B0500000000000000" pitchFamily="50" charset="-128"/>
              <a:cs typeface="Time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 smtClean="0">
              <a:latin typeface="Times"/>
              <a:ea typeface="游ゴシック Medium" panose="020B0500000000000000" pitchFamily="50" charset="-128"/>
              <a:cs typeface="Time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n"/>
              <a:defRPr/>
            </a:pPr>
            <a:r>
              <a:rPr lang="ja-JP" altLang="en-US" sz="1600" dirty="0" smtClean="0">
                <a:latin typeface="Times"/>
                <a:ea typeface="游ゴシック Medium" panose="020B0500000000000000" pitchFamily="50" charset="-128"/>
                <a:cs typeface="Times"/>
              </a:rPr>
              <a:t>協力・連携の内容：○○○○</a:t>
            </a:r>
            <a:endParaRPr lang="en-US" altLang="ja-JP" sz="16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Meiryo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7402" y="3857755"/>
            <a:ext cx="4168716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 charset="0"/>
              </a:rPr>
              <a:t>現地企業や政府との協力・連携</a:t>
            </a:r>
            <a:endParaRPr lang="en-US" altLang="ja-JP" sz="160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Arial" charset="0"/>
            </a:endParaRPr>
          </a:p>
        </p:txBody>
      </p:sp>
      <p:cxnSp>
        <p:nvCxnSpPr>
          <p:cNvPr id="4" name="直線コネクタ 3"/>
          <p:cNvCxnSpPr/>
          <p:nvPr/>
        </p:nvCxnSpPr>
        <p:spPr bwMode="auto">
          <a:xfrm>
            <a:off x="4427984" y="2724544"/>
            <a:ext cx="0" cy="39142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" name="正方形/長方形 1"/>
          <p:cNvSpPr/>
          <p:nvPr/>
        </p:nvSpPr>
        <p:spPr>
          <a:xfrm>
            <a:off x="607480" y="2068203"/>
            <a:ext cx="3312368" cy="30777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ja-JP" altLang="en-US" sz="1400" dirty="0" smtClean="0">
                <a:latin typeface="游ゴシック Medium"/>
                <a:ea typeface="游ゴシック Medium"/>
                <a:hlinkClick r:id="rId3"/>
              </a:rPr>
              <a:t>企業</a:t>
            </a:r>
            <a:r>
              <a:rPr lang="en-US" altLang="ja-JP" sz="1400" dirty="0" smtClean="0">
                <a:latin typeface="游ゴシック Medium"/>
                <a:ea typeface="游ゴシック Medium"/>
                <a:hlinkClick r:id="rId3"/>
              </a:rPr>
              <a:t>URL</a:t>
            </a:r>
            <a:r>
              <a:rPr lang="ja-JP" altLang="en-US" sz="1400" dirty="0" smtClean="0">
                <a:latin typeface="游ゴシック Medium"/>
                <a:ea typeface="游ゴシック Medium"/>
                <a:hlinkClick r:id="rId3"/>
              </a:rPr>
              <a:t>　</a:t>
            </a:r>
            <a:r>
              <a:rPr lang="en-US" altLang="ja-JP" sz="1400" dirty="0" smtClean="0">
                <a:latin typeface="游ゴシック Medium"/>
                <a:ea typeface="游ゴシック Medium"/>
                <a:hlinkClick r:id="rId3"/>
              </a:rPr>
              <a:t>https://</a:t>
            </a:r>
            <a:endParaRPr lang="en-US" altLang="ja-JP" sz="1400" dirty="0">
              <a:latin typeface="游ゴシック Medium"/>
              <a:ea typeface="游ゴシック Medium"/>
              <a:hlinkClick r:id="rId3"/>
            </a:endParaRPr>
          </a:p>
        </p:txBody>
      </p:sp>
      <p:sp>
        <p:nvSpPr>
          <p:cNvPr id="5" name="テキスト ボックス 4"/>
          <p:cNvSpPr txBox="1"/>
          <p:nvPr/>
        </p:nvSpPr>
        <p:spPr bwMode="auto">
          <a:xfrm>
            <a:off x="171989" y="5370280"/>
            <a:ext cx="1656184" cy="9541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eaLnBrk="0" hangingPunct="0"/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提案事業を端的に示す写真や図などのビジュアル資料を</a:t>
            </a:r>
            <a:r>
              <a:rPr kumimoji="1" lang="en-US" altLang="ja-JP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点以上掲載</a:t>
            </a:r>
          </a:p>
        </p:txBody>
      </p:sp>
      <p:sp>
        <p:nvSpPr>
          <p:cNvPr id="21" name="テキスト ボックス 20"/>
          <p:cNvSpPr txBox="1"/>
          <p:nvPr/>
        </p:nvSpPr>
        <p:spPr bwMode="auto">
          <a:xfrm>
            <a:off x="1187624" y="1221130"/>
            <a:ext cx="1656184" cy="7386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 eaLnBrk="0" hangingPunct="0"/>
            <a:endParaRPr kumimoji="1" lang="en-US" altLang="ja-JP" sz="1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 eaLnBrk="0" hangingPunct="0"/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企業ロゴ</a:t>
            </a:r>
            <a:endParaRPr kumimoji="1" lang="en-US" altLang="ja-JP" sz="1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 eaLnBrk="0" hangingPunct="0"/>
            <a:endParaRPr kumimoji="1" lang="ja-JP" altLang="en-US" sz="1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 bwMode="auto">
          <a:xfrm>
            <a:off x="63073" y="61243"/>
            <a:ext cx="1765099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 eaLnBrk="0" hangingPunct="0"/>
            <a:r>
              <a:rPr kumimoji="1" lang="ja-JP" altLang="en-US" sz="1400" b="1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様式第１別紙４</a:t>
            </a:r>
            <a:endParaRPr kumimoji="1" lang="en-US" altLang="ja-JP" sz="1400" b="1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989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692109" y="453692"/>
            <a:ext cx="8075784" cy="648072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kumimoji="1" lang="en-US" altLang="ja-JP" sz="3200" b="1" dirty="0" smtClean="0">
                <a:solidFill>
                  <a:schemeClr val="bg1"/>
                </a:solidFill>
              </a:rPr>
              <a:t>Company</a:t>
            </a:r>
            <a:r>
              <a:rPr kumimoji="1" lang="ja-JP" altLang="en-US" sz="3200" b="1" dirty="0" smtClean="0">
                <a:solidFill>
                  <a:schemeClr val="bg1"/>
                </a:solidFill>
              </a:rPr>
              <a:t> </a:t>
            </a:r>
            <a:r>
              <a:rPr kumimoji="1" lang="en-US" altLang="ja-JP" sz="3200" b="1" dirty="0" smtClean="0">
                <a:solidFill>
                  <a:schemeClr val="bg1"/>
                </a:solidFill>
              </a:rPr>
              <a:t>name</a:t>
            </a:r>
            <a:endParaRPr kumimoji="1" lang="ja-JP" altLang="en-US" sz="3200" b="1" dirty="0">
              <a:solidFill>
                <a:schemeClr val="bg1"/>
              </a:solidFill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71989" y="2484390"/>
            <a:ext cx="8745235" cy="2369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テキスト ボックス 30">
            <a:extLst>
              <a:ext uri="{FF2B5EF4-FFF2-40B4-BE49-F238E27FC236}">
                <a16:creationId xmlns:a16="http://schemas.microsoft.com/office/drawing/2014/main" id="{7FC42E28-2D8C-4846-B98E-09CCDBAA24AD}"/>
              </a:ext>
            </a:extLst>
          </p:cNvPr>
          <p:cNvSpPr txBox="1"/>
          <p:nvPr/>
        </p:nvSpPr>
        <p:spPr>
          <a:xfrm>
            <a:off x="4286118" y="1327245"/>
            <a:ext cx="4720429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Address: </a:t>
            </a:r>
            <a:endParaRPr lang="en-US" altLang="ja-JP" sz="14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Employees: </a:t>
            </a:r>
            <a:endParaRPr lang="en-US" sz="1400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Established 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in</a:t>
            </a:r>
            <a:r>
              <a:rPr lang="en-US" altLang="ja-JP" sz="14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: 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endParaRPr lang="en-US" altLang="ja-JP" sz="14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Business: </a:t>
            </a:r>
            <a:endParaRPr lang="en-US" altLang="ja-JP" sz="14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8" name="テキスト ボックス 7"/>
          <p:cNvSpPr txBox="1"/>
          <p:nvPr/>
        </p:nvSpPr>
        <p:spPr bwMode="auto">
          <a:xfrm>
            <a:off x="5632158" y="2639976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eaLnBrk="0" hangingPunct="0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3650" y="2890384"/>
            <a:ext cx="4122468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>
                <a:solidFill>
                  <a:schemeClr val="tx1"/>
                </a:solidFill>
              </a:rPr>
              <a:t>Project</a:t>
            </a:r>
            <a:r>
              <a:rPr lang="ja-JP" altLang="en-US" sz="1600" dirty="0">
                <a:solidFill>
                  <a:schemeClr val="tx1"/>
                </a:solidFill>
              </a:rPr>
              <a:t> </a:t>
            </a:r>
            <a:r>
              <a:rPr lang="en-US" altLang="ja-JP" sz="1600" dirty="0" smtClean="0">
                <a:solidFill>
                  <a:schemeClr val="tx1"/>
                </a:solidFill>
              </a:rPr>
              <a:t>nam</a:t>
            </a:r>
            <a:r>
              <a:rPr lang="en-US" altLang="ja-JP" sz="16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2" name="テキスト ボックス 16"/>
          <p:cNvSpPr txBox="1"/>
          <p:nvPr/>
        </p:nvSpPr>
        <p:spPr bwMode="auto">
          <a:xfrm>
            <a:off x="171989" y="3315190"/>
            <a:ext cx="41955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n"/>
              <a:tabLst/>
              <a:defRPr/>
            </a:pPr>
            <a:r>
              <a:rPr lang="ja-JP" altLang="en-US" sz="1600" dirty="0" smtClean="0"/>
              <a:t>○○○○○○</a:t>
            </a:r>
            <a:endParaRPr lang="ja-JP" altLang="en-US" sz="1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593110" y="2870808"/>
            <a:ext cx="4413437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Targeted economic/social issues and solutions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15" name="テキスト ボックス 16"/>
          <p:cNvSpPr txBox="1"/>
          <p:nvPr/>
        </p:nvSpPr>
        <p:spPr bwMode="auto">
          <a:xfrm>
            <a:off x="4551245" y="3591243"/>
            <a:ext cx="449716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charset="2"/>
              <a:buChar char="n"/>
              <a:defRPr/>
            </a:pPr>
            <a:r>
              <a:rPr lang="ja-JP" altLang="en-US" sz="1600" dirty="0" smtClean="0"/>
              <a:t>○○○○○○○○</a:t>
            </a:r>
            <a:endParaRPr lang="en-US" altLang="ja-JP" sz="1600" dirty="0" smtClean="0"/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charset="2"/>
              <a:buChar char="n"/>
              <a:defRPr/>
            </a:pPr>
            <a:endParaRPr lang="en-US" altLang="ja-JP" sz="1600" dirty="0"/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charset="2"/>
              <a:buChar char="n"/>
              <a:defRPr/>
            </a:pPr>
            <a:endParaRPr lang="en-US" altLang="ja-JP" sz="1600" dirty="0" smtClean="0"/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charset="2"/>
              <a:buChar char="n"/>
              <a:defRPr/>
            </a:pPr>
            <a:endParaRPr lang="en-US" altLang="ja-JP" sz="1600" dirty="0"/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charset="2"/>
              <a:buChar char="n"/>
              <a:defRPr/>
            </a:pPr>
            <a:endParaRPr lang="en-US" altLang="ja-JP" sz="1600" dirty="0" smtClean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 smtClean="0"/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charset="2"/>
              <a:buChar char="n"/>
              <a:defRPr/>
            </a:pPr>
            <a:r>
              <a:rPr lang="ja-JP" altLang="en-US" sz="1600" dirty="0" smtClean="0"/>
              <a:t>○○○○○○○○</a:t>
            </a:r>
            <a:endParaRPr lang="en-US" altLang="ja-JP" sz="1600" dirty="0"/>
          </a:p>
        </p:txBody>
      </p:sp>
      <p:sp>
        <p:nvSpPr>
          <p:cNvPr id="19" name="テキスト ボックス 16"/>
          <p:cNvSpPr txBox="1"/>
          <p:nvPr/>
        </p:nvSpPr>
        <p:spPr bwMode="auto">
          <a:xfrm>
            <a:off x="115746" y="4784754"/>
            <a:ext cx="42820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n"/>
              <a:defRPr/>
            </a:pPr>
            <a:r>
              <a:rPr lang="ja-JP" altLang="en-US" sz="1600" dirty="0" smtClean="0">
                <a:latin typeface="+mn-lt"/>
              </a:rPr>
              <a:t>Local partners</a:t>
            </a:r>
            <a:r>
              <a:rPr lang="ja-JP" altLang="en-US" sz="1600" dirty="0" smtClean="0"/>
              <a:t>:　○○○○○</a:t>
            </a:r>
            <a:endParaRPr lang="en-US" altLang="ja-JP" sz="1600" dirty="0" smtClean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36414" y="4208658"/>
            <a:ext cx="4149704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Cooperation with local companies/governments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cxnSp>
        <p:nvCxnSpPr>
          <p:cNvPr id="4" name="直線コネクタ 3"/>
          <p:cNvCxnSpPr/>
          <p:nvPr/>
        </p:nvCxnSpPr>
        <p:spPr bwMode="auto">
          <a:xfrm>
            <a:off x="4427984" y="2724544"/>
            <a:ext cx="0" cy="39142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" name="正方形/長方形 1"/>
          <p:cNvSpPr/>
          <p:nvPr/>
        </p:nvSpPr>
        <p:spPr>
          <a:xfrm>
            <a:off x="620810" y="2070094"/>
            <a:ext cx="803425" cy="338554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en-US" altLang="ja-JP" sz="1600" dirty="0">
                <a:latin typeface="+mn-lt"/>
              </a:rPr>
              <a:t>https</a:t>
            </a:r>
            <a:r>
              <a:rPr lang="en-US" altLang="ja-JP" sz="1600" dirty="0" smtClean="0">
                <a:latin typeface="+mn-lt"/>
              </a:rPr>
              <a:t>://</a:t>
            </a:r>
            <a:endParaRPr lang="en-US" altLang="ja-JP" sz="1600" dirty="0">
              <a:latin typeface="+mn-lt"/>
              <a:hlinkClick r:id="rId3"/>
            </a:endParaRPr>
          </a:p>
        </p:txBody>
      </p:sp>
      <p:sp>
        <p:nvSpPr>
          <p:cNvPr id="39" name="テキスト ボックス 38"/>
          <p:cNvSpPr txBox="1"/>
          <p:nvPr/>
        </p:nvSpPr>
        <p:spPr bwMode="auto">
          <a:xfrm>
            <a:off x="171989" y="5370280"/>
            <a:ext cx="1656184" cy="7386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eaLnBrk="0" hangingPunct="0"/>
            <a:endParaRPr kumimoji="1" lang="en-US" altLang="ja-JP" sz="1400" dirty="0" smtClean="0">
              <a:latin typeface="+mn-lt"/>
              <a:ea typeface="游ゴシック Medium" panose="020B0500000000000000" pitchFamily="50" charset="-128"/>
            </a:endParaRPr>
          </a:p>
          <a:p>
            <a:pPr eaLnBrk="0" hangingPunct="0"/>
            <a:r>
              <a:rPr kumimoji="1" lang="ja-JP" altLang="en-US" sz="1400" dirty="0" smtClean="0">
                <a:latin typeface="+mn-lt"/>
                <a:ea typeface="游ゴシック Medium" panose="020B0500000000000000" pitchFamily="50" charset="-128"/>
              </a:rPr>
              <a:t>　　　</a:t>
            </a:r>
            <a:r>
              <a:rPr kumimoji="1" lang="en-US" altLang="ja-JP" sz="1400" dirty="0" smtClean="0">
                <a:latin typeface="+mn-lt"/>
                <a:ea typeface="游ゴシック Medium" panose="020B0500000000000000" pitchFamily="50" charset="-128"/>
              </a:rPr>
              <a:t>Photo</a:t>
            </a:r>
          </a:p>
          <a:p>
            <a:pPr eaLnBrk="0" hangingPunct="0"/>
            <a:endParaRPr kumimoji="1" lang="en-US" altLang="ja-JP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 bwMode="auto">
          <a:xfrm>
            <a:off x="1441660" y="1286627"/>
            <a:ext cx="1656184" cy="7386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eaLnBrk="0" hangingPunct="0"/>
            <a:endParaRPr kumimoji="1" lang="en-US" altLang="ja-JP" sz="1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eaLnBrk="0" hangingPunct="0"/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</a:t>
            </a:r>
            <a:r>
              <a:rPr kumimoji="1" lang="en-US" altLang="ja-JP" sz="1400" dirty="0" smtClean="0">
                <a:latin typeface="+mn-lt"/>
                <a:ea typeface="游ゴシック Medium" panose="020B0500000000000000" pitchFamily="50" charset="-128"/>
              </a:rPr>
              <a:t>Log</a:t>
            </a:r>
            <a:r>
              <a:rPr kumimoji="1" lang="en-US" altLang="ja-JP" sz="1400" dirty="0">
                <a:latin typeface="+mn-lt"/>
                <a:ea typeface="游ゴシック Medium" panose="020B0500000000000000" pitchFamily="50" charset="-128"/>
              </a:rPr>
              <a:t>o</a:t>
            </a:r>
            <a:endParaRPr kumimoji="1" lang="en-US" altLang="ja-JP" sz="1400" dirty="0" smtClean="0">
              <a:latin typeface="+mn-lt"/>
              <a:ea typeface="游ゴシック Medium" panose="020B0500000000000000" pitchFamily="50" charset="-128"/>
            </a:endParaRPr>
          </a:p>
          <a:p>
            <a:pPr eaLnBrk="0" hangingPunct="0"/>
            <a:endParaRPr kumimoji="1" lang="en-US" altLang="ja-JP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816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  <a:ea typeface="Osaka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  <a:ea typeface="Osaka" charset="-128"/>
          </a:defRPr>
        </a:defPPr>
      </a:lstStyle>
    </a:lnDef>
    <a:txDef>
      <a:spPr bwMode="auto">
        <a:noFill/>
        <a:ln w="9525">
          <a:noFill/>
          <a:miter lim="800000"/>
          <a:headEnd/>
          <a:tailEnd/>
        </a:ln>
      </a:spPr>
      <a:bodyPr>
        <a:spAutoFit/>
      </a:bodyPr>
      <a:lstStyle>
        <a:defPPr eaLnBrk="0" hangingPunct="0">
          <a:defRPr dirty="0" smtClean="0"/>
        </a:defPPr>
      </a:lstStyle>
    </a:tx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cool10-p-4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p-cool13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 w="12700" cap="flat" cmpd="sng" algn="ctr">
          <a:solidFill>
            <a:sysClr val="windowText" lastClr="000000"/>
          </a:solidFill>
          <a:prstDash val="solid"/>
        </a:ln>
        <a:effectLst/>
      </a:spPr>
      <a:bodyPr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900" b="0" i="0" u="none" strike="noStrike" kern="0" cap="none" spc="0" normalizeH="0" baseline="0" noProof="0" dirty="0">
            <a:ln>
              <a:noFill/>
            </a:ln>
            <a:solidFill>
              <a:prstClr val="white"/>
            </a:solidFill>
            <a:effectLst/>
            <a:uLnTx/>
            <a:uFillTx/>
            <a:latin typeface="Calibri"/>
            <a:ea typeface="ＭＳ Ｐゴシック"/>
            <a:cs typeface="+mn-cs"/>
          </a:defRPr>
        </a:defPPr>
      </a:lstStyle>
    </a:spDef>
    <a:lnDef>
      <a:spPr>
        <a:noFill/>
        <a:ln w="25400">
          <a:solidFill>
            <a:srgbClr val="FF0000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>
        <a:noFill/>
      </a:spPr>
      <a:bodyPr wrap="square" rtlCol="0">
        <a:spAutoFit/>
      </a:bodyPr>
      <a:lstStyle>
        <a:defPPr>
          <a:defRPr kumimoji="1" sz="1200" dirty="0" smtClean="0"/>
        </a:defPPr>
      </a:lstStyle>
    </a:txDef>
  </a:objectDefaults>
  <a:extraClrSchemeLst>
    <a:extraClrScheme>
      <a:clrScheme name="p-cool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cool10-p-4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p-cool13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 w="12700" cap="flat" cmpd="sng" algn="ctr">
          <a:solidFill>
            <a:sysClr val="windowText" lastClr="000000"/>
          </a:solidFill>
          <a:prstDash val="solid"/>
        </a:ln>
        <a:effectLst/>
      </a:spPr>
      <a:bodyPr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900" b="0" i="0" u="none" strike="noStrike" kern="0" cap="none" spc="0" normalizeH="0" baseline="0" noProof="0" dirty="0">
            <a:ln>
              <a:noFill/>
            </a:ln>
            <a:solidFill>
              <a:prstClr val="white"/>
            </a:solidFill>
            <a:effectLst/>
            <a:uLnTx/>
            <a:uFillTx/>
            <a:latin typeface="Calibri"/>
            <a:ea typeface="ＭＳ Ｐゴシック"/>
            <a:cs typeface="+mn-cs"/>
          </a:defRPr>
        </a:defPPr>
      </a:lstStyle>
    </a:spDef>
    <a:lnDef>
      <a:spPr>
        <a:noFill/>
        <a:ln w="25400">
          <a:solidFill>
            <a:srgbClr val="FF0000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</a:objectDefaults>
  <a:extraClrSchemeLst>
    <a:extraClrScheme>
      <a:clrScheme name="p-cool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195B040B376A4418A31EC591CB52364" ma:contentTypeVersion="11" ma:contentTypeDescription="新しいドキュメントを作成します。" ma:contentTypeScope="" ma:versionID="2b10a2199fb3d3f22b10038b72d3cedf">
  <xsd:schema xmlns:xsd="http://www.w3.org/2001/XMLSchema" xmlns:xs="http://www.w3.org/2001/XMLSchema" xmlns:p="http://schemas.microsoft.com/office/2006/metadata/properties" xmlns:ns2="8c8b42b5-91d1-4d59-9abc-c3de1533345b" xmlns:ns3="344805d7-ae1c-407c-bea6-7d3cd86e7d5a" targetNamespace="http://schemas.microsoft.com/office/2006/metadata/properties" ma:root="true" ma:fieldsID="346de45f8354f169539cdb08fbf069b9" ns2:_="" ns3:_="">
    <xsd:import namespace="8c8b42b5-91d1-4d59-9abc-c3de1533345b"/>
    <xsd:import namespace="344805d7-ae1c-407c-bea6-7d3cd86e7d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8b42b5-91d1-4d59-9abc-c3de153334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4805d7-ae1c-407c-bea6-7d3cd86e7d5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4E4DB28-7E17-4568-88D0-2F053A876AD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3462C9-14ED-44AE-81F6-4E9647D0D2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8b42b5-91d1-4d59-9abc-c3de1533345b"/>
    <ds:schemaRef ds:uri="344805d7-ae1c-407c-bea6-7d3cd86e7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80D07CB-599A-46CD-9E1E-F64AA21BA4A3}">
  <ds:schemaRefs>
    <ds:schemaRef ds:uri="344805d7-ae1c-407c-bea6-7d3cd86e7d5a"/>
    <ds:schemaRef ds:uri="http://purl.org/dc/terms/"/>
    <ds:schemaRef ds:uri="http://www.w3.org/XML/1998/namespace"/>
    <ds:schemaRef ds:uri="8c8b42b5-91d1-4d59-9abc-c3de1533345b"/>
    <ds:schemaRef ds:uri="http://purl.org/dc/elements/1.1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45834</TotalTime>
  <Words>254</Words>
  <Application>Microsoft Office PowerPoint</Application>
  <PresentationFormat>画面に合わせる (4:3)</PresentationFormat>
  <Paragraphs>53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14</vt:i4>
      </vt:variant>
      <vt:variant>
        <vt:lpstr>テーマ</vt:lpstr>
      </vt:variant>
      <vt:variant>
        <vt:i4>6</vt:i4>
      </vt:variant>
      <vt:variant>
        <vt:lpstr>スライド タイトル</vt:lpstr>
      </vt:variant>
      <vt:variant>
        <vt:i4>2</vt:i4>
      </vt:variant>
    </vt:vector>
  </HeadingPairs>
  <TitlesOfParts>
    <vt:vector size="22" baseType="lpstr">
      <vt:lpstr>ＭＳ Ｐゴシック</vt:lpstr>
      <vt:lpstr>ＭＳ ゴシック</vt:lpstr>
      <vt:lpstr>ＭＳ 明朝</vt:lpstr>
      <vt:lpstr>Osaka</vt:lpstr>
      <vt:lpstr>Meiryo</vt:lpstr>
      <vt:lpstr>游ゴシック</vt:lpstr>
      <vt:lpstr>游ゴシック Light</vt:lpstr>
      <vt:lpstr>游ゴシック Medium</vt:lpstr>
      <vt:lpstr>Arial</vt:lpstr>
      <vt:lpstr>Calibri</vt:lpstr>
      <vt:lpstr>Century</vt:lpstr>
      <vt:lpstr>Times</vt:lpstr>
      <vt:lpstr>Times New Roman</vt:lpstr>
      <vt:lpstr>Wingdings</vt:lpstr>
      <vt:lpstr>Blank</vt:lpstr>
      <vt:lpstr>2_デザインの設定</vt:lpstr>
      <vt:lpstr>1_デザインの設定</vt:lpstr>
      <vt:lpstr>デザインの設定</vt:lpstr>
      <vt:lpstr>3_cool10-p-4</vt:lpstr>
      <vt:lpstr>2_cool10-p-4</vt:lpstr>
      <vt:lpstr>企業名○○○○○○〇</vt:lpstr>
      <vt:lpstr>Company name</vt:lpstr>
    </vt:vector>
  </TitlesOfParts>
  <Company>2AD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JETRO serve you?</dc:title>
  <dc:creator>Dan Ward</dc:creator>
  <cp:lastModifiedBy>Kumi_Yasuike</cp:lastModifiedBy>
  <cp:revision>3154</cp:revision>
  <cp:lastPrinted>2020-02-17T07:01:22Z</cp:lastPrinted>
  <dcterms:created xsi:type="dcterms:W3CDTF">2004-05-07T01:48:55Z</dcterms:created>
  <dcterms:modified xsi:type="dcterms:W3CDTF">2021-05-11T11:47:10Z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0x0101008195B040B376A4418A31EC591CB52364</vt:lpwstr>
  </property>
</Properties>
</file>