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48" r:id="rId4"/>
    <p:sldMasterId id="2147483768" r:id="rId5"/>
    <p:sldMasterId id="2147483755" r:id="rId6"/>
    <p:sldMasterId id="2147483660" r:id="rId7"/>
    <p:sldMasterId id="2147483685" r:id="rId8"/>
    <p:sldMasterId id="2147483712" r:id="rId9"/>
    <p:sldMasterId id="2147483780" r:id="rId10"/>
  </p:sldMasterIdLst>
  <p:notesMasterIdLst>
    <p:notesMasterId r:id="rId13"/>
  </p:notesMasterIdLst>
  <p:handoutMasterIdLst>
    <p:handoutMasterId r:id="rId14"/>
  </p:handoutMasterIdLst>
  <p:sldIdLst>
    <p:sldId id="1081" r:id="rId11"/>
    <p:sldId id="1082" r:id="rId12"/>
  </p:sldIdLst>
  <p:sldSz cx="12192000" cy="6858000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Osaka"/>
        <a:cs typeface="Osaka"/>
      </a:defRPr>
    </a:lvl9pPr>
  </p:defaultTextStyle>
  <p:extLs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orient="horz" pos="384" userDrawn="1">
          <p15:clr>
            <a:srgbClr val="A4A3A4"/>
          </p15:clr>
        </p15:guide>
        <p15:guide id="3" orient="horz" pos="2725" userDrawn="1">
          <p15:clr>
            <a:srgbClr val="A4A3A4"/>
          </p15:clr>
        </p15:guide>
        <p15:guide id="4" orient="horz" pos="4080" userDrawn="1">
          <p15:clr>
            <a:srgbClr val="A4A3A4"/>
          </p15:clr>
        </p15:guide>
        <p15:guide id="5" orient="horz" pos="1550" userDrawn="1">
          <p15:clr>
            <a:srgbClr val="A4A3A4"/>
          </p15:clr>
        </p15:guide>
        <p15:guide id="6" orient="horz" pos="1286" userDrawn="1">
          <p15:clr>
            <a:srgbClr val="A4A3A4"/>
          </p15:clr>
        </p15:guide>
        <p15:guide id="7" pos="7387" userDrawn="1">
          <p15:clr>
            <a:srgbClr val="A4A3A4"/>
          </p15:clr>
        </p15:guide>
        <p15:guide id="8" pos="280" userDrawn="1">
          <p15:clr>
            <a:srgbClr val="A4A3A4"/>
          </p15:clr>
        </p15:guide>
        <p15:guide id="9" pos="3867" userDrawn="1">
          <p15:clr>
            <a:srgbClr val="A4A3A4"/>
          </p15:clr>
        </p15:guide>
        <p15:guide id="10" pos="4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00"/>
    <a:srgbClr val="FF66FF"/>
    <a:srgbClr val="CC9900"/>
    <a:srgbClr val="FFFF99"/>
    <a:srgbClr val="FFFF00"/>
    <a:srgbClr val="3399FF"/>
    <a:srgbClr val="99FF99"/>
    <a:srgbClr val="CCFFCC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2861FD-8EF1-4AC9-8FDF-5EAE85E279F9}" v="116" dt="2023-09-04T02:49:03.4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21" autoAdjust="0"/>
    <p:restoredTop sz="92568" autoAdjust="0"/>
  </p:normalViewPr>
  <p:slideViewPr>
    <p:cSldViewPr>
      <p:cViewPr>
        <p:scale>
          <a:sx n="51" d="100"/>
          <a:sy n="51" d="100"/>
        </p:scale>
        <p:origin x="704" y="196"/>
      </p:cViewPr>
      <p:guideLst>
        <p:guide orient="horz" pos="2064"/>
        <p:guide orient="horz" pos="384"/>
        <p:guide orient="horz" pos="2725"/>
        <p:guide orient="horz" pos="4080"/>
        <p:guide orient="horz" pos="1550"/>
        <p:guide orient="horz" pos="1286"/>
        <p:guide pos="7387"/>
        <p:guide pos="280"/>
        <p:guide pos="3867"/>
        <p:guide pos="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76" y="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2949616" cy="496967"/>
          </a:xfrm>
          <a:prstGeom prst="rect">
            <a:avLst/>
          </a:prstGeom>
        </p:spPr>
        <p:txBody>
          <a:bodyPr vert="horz" lIns="91669" tIns="45834" rIns="91669" bIns="45834" rtlCol="0"/>
          <a:lstStyle>
            <a:lvl1pPr algn="l" eaLnBrk="0" hangingPunct="0">
              <a:defRPr kumimoji="1"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459" y="7"/>
            <a:ext cx="2949616" cy="496967"/>
          </a:xfrm>
          <a:prstGeom prst="rect">
            <a:avLst/>
          </a:prstGeom>
        </p:spPr>
        <p:txBody>
          <a:bodyPr vert="horz" lIns="91669" tIns="45834" rIns="91669" bIns="45834" rtlCol="0"/>
          <a:lstStyle>
            <a:lvl1pPr algn="r" eaLnBrk="0" hangingPunct="0">
              <a:defRPr kumimoji="1"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fld id="{51AC4078-C446-4906-BAB0-511BDBD9567B}" type="datetimeFigureOut">
              <a:rPr lang="ja-JP" altLang="en-US"/>
              <a:pPr>
                <a:defRPr/>
              </a:pPr>
              <a:t>2023/9/5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0671"/>
            <a:ext cx="2949616" cy="496967"/>
          </a:xfrm>
          <a:prstGeom prst="rect">
            <a:avLst/>
          </a:prstGeom>
        </p:spPr>
        <p:txBody>
          <a:bodyPr vert="horz" lIns="91669" tIns="45834" rIns="91669" bIns="45834" rtlCol="0" anchor="b"/>
          <a:lstStyle>
            <a:lvl1pPr algn="l" eaLnBrk="0" hangingPunct="0">
              <a:defRPr kumimoji="1"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459" y="9440671"/>
            <a:ext cx="2949616" cy="496967"/>
          </a:xfrm>
          <a:prstGeom prst="rect">
            <a:avLst/>
          </a:prstGeom>
        </p:spPr>
        <p:txBody>
          <a:bodyPr vert="horz" lIns="91669" tIns="45834" rIns="91669" bIns="45834" rtlCol="0" anchor="b"/>
          <a:lstStyle>
            <a:lvl1pPr algn="r" eaLnBrk="0" hangingPunct="0">
              <a:defRPr kumimoji="1"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fld id="{7C773968-BACA-4AAA-955F-399AFF5FF4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1061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7"/>
            <a:ext cx="2949616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9" tIns="45834" rIns="91669" bIns="4583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999" y="7"/>
            <a:ext cx="294961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9" tIns="45834" rIns="91669" bIns="4583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30987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933" y="4721187"/>
            <a:ext cx="4989752" cy="4474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9" tIns="45834" rIns="91669" bIns="458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2 レベル</a:t>
            </a:r>
          </a:p>
          <a:p>
            <a:pPr lvl="2"/>
            <a:r>
              <a:rPr lang="ja-JP" altLang="en-US" noProof="0"/>
              <a:t>第 3 レベル</a:t>
            </a:r>
          </a:p>
          <a:p>
            <a:pPr lvl="3"/>
            <a:r>
              <a:rPr lang="ja-JP" altLang="en-US" noProof="0"/>
              <a:t>第 4 レベル</a:t>
            </a:r>
          </a:p>
          <a:p>
            <a:pPr lvl="4"/>
            <a:r>
              <a:rPr lang="ja-JP" altLang="en-US" noProof="0"/>
              <a:t>第 5 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2378"/>
            <a:ext cx="2949616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9" tIns="45834" rIns="91669" bIns="4583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999" y="9442378"/>
            <a:ext cx="294961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69" tIns="45834" rIns="91669" bIns="4583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fld id="{4B12490C-FB5F-4B1A-88C3-7FF4E27669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0053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F7C678-2F29-4BC9-9648-AEEFD44FC4BC}" type="slidenum">
              <a:rPr lang="en-US" altLang="ja-JP" smtClean="0">
                <a:latin typeface="Times" pitchFamily="18" charset="0"/>
                <a:ea typeface="Osaka"/>
                <a:cs typeface="Osaka"/>
              </a:rPr>
              <a:pPr/>
              <a:t>0</a:t>
            </a:fld>
            <a:endParaRPr lang="en-US" altLang="ja-JP">
              <a:latin typeface="Times" pitchFamily="18" charset="0"/>
              <a:ea typeface="Osaka"/>
              <a:cs typeface="Osaka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313" y="744538"/>
            <a:ext cx="6630987" cy="3730625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  <a:ea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4263646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06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F7C678-2F29-4BC9-9648-AEEFD44FC4BC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0653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itchFamily="18" charset="0"/>
              <a:ea typeface="Osaka"/>
              <a:cs typeface="Osaka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313" y="744538"/>
            <a:ext cx="6630987" cy="3730625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>
              <a:latin typeface="Times New Roman" pitchFamily="18" charset="0"/>
              <a:ea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1712692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583499" y="6148028"/>
            <a:ext cx="5966288" cy="200744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ja-JP" sz="900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91373" y="6612061"/>
            <a:ext cx="2540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E3E8E-3074-413E-B659-9F15F9CD47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-11966" y="6048996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686A9-5F01-412A-AA95-C462B35001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64600" y="990600"/>
            <a:ext cx="2717800" cy="5105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11200" y="990600"/>
            <a:ext cx="7950200" cy="5105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5943600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8785F-AACE-4A98-84B0-AB675A90F9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6773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521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926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437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405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489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2035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91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238216" y="2071678"/>
            <a:ext cx="10363200" cy="41148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55573" y="6352727"/>
            <a:ext cx="4910171" cy="18444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52000" y="6537175"/>
            <a:ext cx="2540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C1503-F212-40AD-AA50-6549A3BD0F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タイトル 1"/>
          <p:cNvSpPr txBox="1">
            <a:spLocks/>
          </p:cNvSpPr>
          <p:nvPr userDrawn="1"/>
        </p:nvSpPr>
        <p:spPr bwMode="auto">
          <a:xfrm>
            <a:off x="239349" y="476736"/>
            <a:ext cx="10363200" cy="648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+mj-lt"/>
                <a:ea typeface="+mj-ea"/>
                <a:cs typeface="Osak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Arial" charset="0"/>
                <a:ea typeface="Osaka" charset="-128"/>
                <a:cs typeface="Osaka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Arial" charset="0"/>
                <a:ea typeface="Osaka" charset="-128"/>
                <a:cs typeface="Osaka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Arial" charset="0"/>
                <a:ea typeface="Osaka" charset="-128"/>
                <a:cs typeface="Osaka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Arial" charset="0"/>
                <a:ea typeface="Osaka" charset="-128"/>
                <a:cs typeface="Osaka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Arial" charset="0"/>
                <a:ea typeface="Osaka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Arial" charset="0"/>
                <a:ea typeface="Osaka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Arial" charset="0"/>
                <a:ea typeface="Osaka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B3"/>
                </a:solidFill>
                <a:latin typeface="Arial" charset="0"/>
                <a:ea typeface="Osaka" charset="-128"/>
              </a:defRPr>
            </a:lvl9pPr>
          </a:lstStyle>
          <a:p>
            <a:endParaRPr lang="ja-JP" altLang="en-US" sz="3600" kern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7680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022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3981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039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8179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1523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51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3891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409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77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957" y="6362700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94E40-6BEE-403F-96FB-81564B1E0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0220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0828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92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5800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04E37-5053-4D8F-91A7-9889DE5C25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AAD50-21A3-45DE-9022-8A3F1A988F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E0B74-A070-448D-9D46-75C2ED02C25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FA615-148E-4BAC-82EE-B56FC3C5F7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DB79A-D562-42EB-AD7B-ED3DF17845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97295-B894-427E-95DE-8462A8558C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2192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2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-68587" y="6351968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  <a:p>
            <a:pPr>
              <a:defRPr/>
            </a:pPr>
            <a:endParaRPr lang="en-US" altLang="ja-JP" sz="1000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52000" y="6580568"/>
            <a:ext cx="2540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55A4C-5225-4BEF-ADEB-A953341BE25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3AEF5-E205-4B6A-9A43-FDF3D33A06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7DB-C6B5-4CD4-92AA-7672948ECD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BCE81-A80D-482E-B908-848D9D9538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DBB88-A737-4805-A8FD-9CF6A38154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DA340-3E01-4B26-B803-B11476F278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867508" y="3500439"/>
            <a:ext cx="10456984" cy="73025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50000">
                <a:schemeClr val="bg1">
                  <a:lumMod val="75000"/>
                </a:schemeClr>
              </a:gs>
              <a:gs pos="100000">
                <a:srgbClr val="0000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3485661" y="765176"/>
            <a:ext cx="8706339" cy="36036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349508"/>
            <a:ext cx="10363200" cy="1008063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716338"/>
            <a:ext cx="8534400" cy="766762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pic>
        <p:nvPicPr>
          <p:cNvPr id="11" name="Picture 4" descr="C:\Documents and Settings\PPwork\My Documents\【work】\09101501JETRO\logo\ロゴ②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4" y="116639"/>
            <a:ext cx="2570132" cy="1057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922486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9370063" y="44624"/>
            <a:ext cx="2844800" cy="260350"/>
          </a:xfrm>
        </p:spPr>
        <p:txBody>
          <a:bodyPr/>
          <a:lstStyle/>
          <a:p>
            <a:pPr>
              <a:defRPr/>
            </a:pPr>
            <a:fld id="{5309FC9C-CACA-405E-B149-67E65B05DD0A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2981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Documents and Settings\PPwork\My Documents\【work】\09101501JETRO\logo\ロゴ②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8449" y="111918"/>
            <a:ext cx="1393759" cy="57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スライド番号プレースホルダ 11"/>
          <p:cNvSpPr>
            <a:spLocks noGrp="1"/>
          </p:cNvSpPr>
          <p:nvPr>
            <p:ph type="sldNum" sz="quarter" idx="11"/>
          </p:nvPr>
        </p:nvSpPr>
        <p:spPr>
          <a:xfrm>
            <a:off x="10761639" y="24720"/>
            <a:ext cx="1419256" cy="260350"/>
          </a:xfrm>
        </p:spPr>
        <p:txBody>
          <a:bodyPr/>
          <a:lstStyle/>
          <a:p>
            <a:pPr>
              <a:defRPr/>
            </a:pPr>
            <a:fld id="{5309FC9C-CACA-405E-B149-67E65B05DD0A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5654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44624"/>
            <a:ext cx="2844800" cy="2603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D6483-3768-42AD-98CF-142FFF8768D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757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4" y="1341446"/>
            <a:ext cx="5392616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89784" y="1341446"/>
            <a:ext cx="5392616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CC57E-3005-41F2-A34C-A13CA58CDE5A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33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349" y="1603375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011863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28064-E77C-4C33-AAD9-F1B8CB0FF3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698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698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53DA8-F239-4E5B-83D3-BDEADB9EA28A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8493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C758B-ACA8-451C-B82F-56E8BA492B8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97893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4C0DB-F6E5-44BA-B95B-DCA19653AADE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8089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0611-1984-4869-BDFD-9F2BB8D0781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1290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0611-1984-4869-BDFD-9F2BB8D0781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8516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0611-1984-4869-BDFD-9F2BB8D0781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32108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0611-1984-4869-BDFD-9F2BB8D0781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7597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0611-1984-4869-BDFD-9F2BB8D0781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33058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0611-1984-4869-BDFD-9F2BB8D0781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7758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0611-1984-4869-BDFD-9F2BB8D0781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84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-9592" y="5805264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377BA-285F-4593-A4F0-2A56169F87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87089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61287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0701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9813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93" y="8"/>
            <a:ext cx="3500308" cy="7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08001"/>
          </a:xfrm>
          <a:prstGeom prst="rect">
            <a:avLst/>
          </a:prstGeom>
          <a:gradFill>
            <a:gsLst>
              <a:gs pos="100000">
                <a:schemeClr val="bg1">
                  <a:alpha val="0"/>
                </a:schemeClr>
              </a:gs>
              <a:gs pos="50000">
                <a:srgbClr val="000099">
                  <a:alpha val="29000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47639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ＭＳ Ｐゴシック" pitchFamily="50" charset="-128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38575151"/>
      </p:ext>
    </p:extLst>
  </p:cSld>
  <p:clrMapOvr>
    <a:masterClrMapping/>
  </p:clrMapOvr>
  <p:transition>
    <p:cover dir="ld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PPwork\My Documents\【work】\09101501JETRO\top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9"/>
            <a:ext cx="12192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正方形/長方形 4"/>
          <p:cNvSpPr/>
          <p:nvPr userDrawn="1"/>
        </p:nvSpPr>
        <p:spPr>
          <a:xfrm>
            <a:off x="0" y="9"/>
            <a:ext cx="12192000" cy="720725"/>
          </a:xfrm>
          <a:prstGeom prst="rect">
            <a:avLst/>
          </a:prstGeom>
          <a:solidFill>
            <a:srgbClr val="0033CC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6" name="正方形/長方形 5"/>
          <p:cNvSpPr/>
          <p:nvPr userDrawn="1"/>
        </p:nvSpPr>
        <p:spPr>
          <a:xfrm>
            <a:off x="0" y="9"/>
            <a:ext cx="12192000" cy="7207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9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9623236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C:\Documents and Settings\PPwork\My Documents\【work】\09101501JETRO\logo\ロゴ②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08505" y="47034"/>
            <a:ext cx="1509905" cy="57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正方形/長方形 12"/>
          <p:cNvSpPr/>
          <p:nvPr userDrawn="1"/>
        </p:nvSpPr>
        <p:spPr>
          <a:xfrm>
            <a:off x="-48683" y="620688"/>
            <a:ext cx="12240683" cy="72008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50000">
                <a:schemeClr val="bg1">
                  <a:lumMod val="75000"/>
                </a:schemeClr>
              </a:gs>
              <a:gs pos="100000">
                <a:srgbClr val="0000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14" name="タイトル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54868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59150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609713" y="274652"/>
            <a:ext cx="10972604" cy="58515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279761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screen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4" name="正方形/長方形 11"/>
          <p:cNvSpPr/>
          <p:nvPr userDrawn="1"/>
        </p:nvSpPr>
        <p:spPr>
          <a:xfrm>
            <a:off x="8688917" y="8"/>
            <a:ext cx="3503083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solidFill>
                <a:prstClr val="white"/>
              </a:solidFill>
            </a:endParaRPr>
          </a:p>
        </p:txBody>
      </p:sp>
      <p:sp>
        <p:nvSpPr>
          <p:cNvPr id="5" name="正方形/長方形 12"/>
          <p:cNvSpPr/>
          <p:nvPr userDrawn="1"/>
        </p:nvSpPr>
        <p:spPr>
          <a:xfrm>
            <a:off x="19051" y="-4763"/>
            <a:ext cx="12192000" cy="73342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68000"/>
                </a:schemeClr>
              </a:gs>
              <a:gs pos="0">
                <a:schemeClr val="accent5">
                  <a:lumMod val="60000"/>
                  <a:lumOff val="40000"/>
                  <a:alpha val="66000"/>
                </a:scheme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solidFill>
                <a:prstClr val="white"/>
              </a:solidFill>
            </a:endParaRPr>
          </a:p>
        </p:txBody>
      </p:sp>
      <p:sp>
        <p:nvSpPr>
          <p:cNvPr id="6" name="正方形/長方形 13"/>
          <p:cNvSpPr/>
          <p:nvPr userDrawn="1"/>
        </p:nvSpPr>
        <p:spPr>
          <a:xfrm>
            <a:off x="0" y="347663"/>
            <a:ext cx="12192000" cy="3857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7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323" y="-12700"/>
            <a:ext cx="12192000" cy="708001"/>
          </a:xfrm>
        </p:spPr>
        <p:txBody>
          <a:bodyPr>
            <a:normAutofit/>
          </a:bodyPr>
          <a:lstStyle>
            <a:lvl1pPr algn="l">
              <a:defRPr sz="3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79579863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screen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4" name="正方形/長方形 11"/>
          <p:cNvSpPr/>
          <p:nvPr userDrawn="1"/>
        </p:nvSpPr>
        <p:spPr>
          <a:xfrm>
            <a:off x="8688917" y="8"/>
            <a:ext cx="3503083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solidFill>
                <a:prstClr val="white"/>
              </a:solidFill>
            </a:endParaRPr>
          </a:p>
        </p:txBody>
      </p:sp>
      <p:sp>
        <p:nvSpPr>
          <p:cNvPr id="5" name="正方形/長方形 12"/>
          <p:cNvSpPr/>
          <p:nvPr userDrawn="1"/>
        </p:nvSpPr>
        <p:spPr>
          <a:xfrm>
            <a:off x="19051" y="-4763"/>
            <a:ext cx="12192000" cy="73342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68000"/>
                </a:schemeClr>
              </a:gs>
              <a:gs pos="0">
                <a:schemeClr val="accent5">
                  <a:lumMod val="60000"/>
                  <a:lumOff val="40000"/>
                  <a:alpha val="66000"/>
                </a:scheme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solidFill>
                <a:prstClr val="white"/>
              </a:solidFill>
            </a:endParaRPr>
          </a:p>
        </p:txBody>
      </p:sp>
      <p:sp>
        <p:nvSpPr>
          <p:cNvPr id="6" name="正方形/長方形 13"/>
          <p:cNvSpPr/>
          <p:nvPr userDrawn="1"/>
        </p:nvSpPr>
        <p:spPr>
          <a:xfrm>
            <a:off x="0" y="347663"/>
            <a:ext cx="12192000" cy="3857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7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323" y="-12700"/>
            <a:ext cx="12192000" cy="708001"/>
          </a:xfrm>
        </p:spPr>
        <p:txBody>
          <a:bodyPr>
            <a:normAutofit/>
          </a:bodyPr>
          <a:lstStyle>
            <a:lvl1pPr algn="l">
              <a:defRPr sz="3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70653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-18987" y="5805264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52000" y="6446021"/>
            <a:ext cx="2540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E0CD0-1F43-409D-86FB-9BBE4E73CA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screen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4" name="正方形/長方形 11"/>
          <p:cNvSpPr/>
          <p:nvPr userDrawn="1"/>
        </p:nvSpPr>
        <p:spPr>
          <a:xfrm>
            <a:off x="8688917" y="8"/>
            <a:ext cx="3503083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solidFill>
                <a:prstClr val="white"/>
              </a:solidFill>
            </a:endParaRPr>
          </a:p>
        </p:txBody>
      </p:sp>
      <p:sp>
        <p:nvSpPr>
          <p:cNvPr id="5" name="正方形/長方形 12"/>
          <p:cNvSpPr/>
          <p:nvPr userDrawn="1"/>
        </p:nvSpPr>
        <p:spPr>
          <a:xfrm>
            <a:off x="19051" y="-4763"/>
            <a:ext cx="12192000" cy="73342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68000"/>
                </a:schemeClr>
              </a:gs>
              <a:gs pos="0">
                <a:schemeClr val="accent5">
                  <a:lumMod val="60000"/>
                  <a:lumOff val="40000"/>
                  <a:alpha val="66000"/>
                </a:scheme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>
              <a:solidFill>
                <a:prstClr val="white"/>
              </a:solidFill>
            </a:endParaRPr>
          </a:p>
        </p:txBody>
      </p:sp>
      <p:sp>
        <p:nvSpPr>
          <p:cNvPr id="6" name="正方形/長方形 13"/>
          <p:cNvSpPr/>
          <p:nvPr userDrawn="1"/>
        </p:nvSpPr>
        <p:spPr>
          <a:xfrm>
            <a:off x="0" y="347663"/>
            <a:ext cx="12192000" cy="3857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7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323" y="-12700"/>
            <a:ext cx="12192000" cy="708001"/>
          </a:xfrm>
        </p:spPr>
        <p:txBody>
          <a:bodyPr>
            <a:normAutofit/>
          </a:bodyPr>
          <a:lstStyle>
            <a:lvl1pPr algn="l">
              <a:defRPr sz="3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32193019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867508" y="3500439"/>
            <a:ext cx="10456984" cy="73025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50000">
                <a:schemeClr val="bg1">
                  <a:lumMod val="75000"/>
                </a:schemeClr>
              </a:gs>
              <a:gs pos="100000">
                <a:srgbClr val="0000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3485661" y="765176"/>
            <a:ext cx="8706339" cy="36036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349508"/>
            <a:ext cx="10363200" cy="1008063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716338"/>
            <a:ext cx="8534400" cy="766762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pic>
        <p:nvPicPr>
          <p:cNvPr id="11" name="Picture 4" descr="C:\Documents and Settings\PPwork\My Documents\【work】\09101501JETRO\logo\ロゴ②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4" y="116639"/>
            <a:ext cx="2570132" cy="1057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596685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9370063" y="44624"/>
            <a:ext cx="2844800" cy="260350"/>
          </a:xfrm>
        </p:spPr>
        <p:txBody>
          <a:bodyPr/>
          <a:lstStyle/>
          <a:p>
            <a:pPr>
              <a:defRPr/>
            </a:pPr>
            <a:fld id="{5309FC9C-CACA-405E-B149-67E65B05DD0A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35324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Documents and Settings\PPwork\My Documents\【work】\09101501JETRO\logo\ロゴ②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8449" y="111918"/>
            <a:ext cx="1393759" cy="57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スライド番号プレースホルダ 11"/>
          <p:cNvSpPr>
            <a:spLocks noGrp="1"/>
          </p:cNvSpPr>
          <p:nvPr>
            <p:ph type="sldNum" sz="quarter" idx="11"/>
          </p:nvPr>
        </p:nvSpPr>
        <p:spPr>
          <a:xfrm>
            <a:off x="10761639" y="24720"/>
            <a:ext cx="1419256" cy="260350"/>
          </a:xfrm>
        </p:spPr>
        <p:txBody>
          <a:bodyPr/>
          <a:lstStyle/>
          <a:p>
            <a:pPr>
              <a:defRPr/>
            </a:pPr>
            <a:fld id="{5309FC9C-CACA-405E-B149-67E65B05DD0A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87722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44624"/>
            <a:ext cx="2844800" cy="2603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D6483-3768-42AD-98CF-142FFF8768D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42866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4" y="1341446"/>
            <a:ext cx="5392616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89784" y="1341446"/>
            <a:ext cx="5392616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CC57E-3005-41F2-A34C-A13CA58CDE5A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61879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698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698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53DA8-F239-4E5B-83D3-BDEADB9EA28A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05490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C758B-ACA8-451C-B82F-56E8BA492B8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45563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61" y="6597650"/>
            <a:ext cx="2844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800" dirty="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4C0DB-F6E5-44BA-B95B-DCA19653AADE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88170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0611-1984-4869-BDFD-9F2BB8D0781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29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88252" y="155679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20595" y="6248400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EE2D9-AA97-4457-A294-7C94698E87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33425"/>
          </a:xfrm>
          <a:prstGeom prst="rect">
            <a:avLst/>
          </a:prstGeom>
          <a:gradFill>
            <a:gsLst>
              <a:gs pos="0">
                <a:srgbClr val="3333FF">
                  <a:alpha val="49804"/>
                </a:srgbClr>
              </a:gs>
              <a:gs pos="30000">
                <a:srgbClr val="3333FF">
                  <a:alpha val="49804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4263292" y="6597650"/>
            <a:ext cx="3860800" cy="260350"/>
          </a:xfrm>
          <a:prstGeom prst="rect">
            <a:avLst/>
          </a:prstGeom>
        </p:spPr>
        <p:txBody>
          <a:bodyPr/>
          <a:lstStyle>
            <a:lvl1pPr>
              <a:defRPr dirty="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>
              <a:solidFill>
                <a:prstClr val="black"/>
              </a:solidFill>
              <a:latin typeface="Arial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69798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93" y="8"/>
            <a:ext cx="3500308" cy="7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正方形/長方形 11"/>
          <p:cNvSpPr/>
          <p:nvPr userDrawn="1"/>
        </p:nvSpPr>
        <p:spPr>
          <a:xfrm>
            <a:off x="8688288" y="8"/>
            <a:ext cx="3503712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8"/>
            <a:ext cx="12192000" cy="708001"/>
          </a:xfrm>
          <a:prstGeom prst="rect">
            <a:avLst/>
          </a:prstGeom>
          <a:gradFill>
            <a:gsLst>
              <a:gs pos="100000">
                <a:schemeClr val="bg1">
                  <a:alpha val="0"/>
                </a:schemeClr>
              </a:gs>
              <a:gs pos="50000">
                <a:srgbClr val="000099">
                  <a:alpha val="29000"/>
                </a:srgb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0" y="347639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ＭＳ Ｐゴシック" pitchFamily="50" charset="-128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20203943"/>
      </p:ext>
    </p:extLst>
  </p:cSld>
  <p:clrMapOvr>
    <a:masterClrMapping/>
  </p:clrMapOvr>
  <p:transition>
    <p:cover dir="ld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PPwork\My Documents\【work】\09101501JETRO\top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9"/>
            <a:ext cx="12192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正方形/長方形 4"/>
          <p:cNvSpPr/>
          <p:nvPr userDrawn="1"/>
        </p:nvSpPr>
        <p:spPr>
          <a:xfrm>
            <a:off x="0" y="9"/>
            <a:ext cx="12192000" cy="720725"/>
          </a:xfrm>
          <a:prstGeom prst="rect">
            <a:avLst/>
          </a:prstGeom>
          <a:solidFill>
            <a:srgbClr val="0033CC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6" name="正方形/長方形 5"/>
          <p:cNvSpPr/>
          <p:nvPr userDrawn="1"/>
        </p:nvSpPr>
        <p:spPr>
          <a:xfrm>
            <a:off x="0" y="9"/>
            <a:ext cx="12192000" cy="7207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373063"/>
            <a:ext cx="12192000" cy="3603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9"/>
            <a:ext cx="12192000" cy="708001"/>
          </a:xfrm>
        </p:spPr>
        <p:txBody>
          <a:bodyPr>
            <a:normAutofit/>
          </a:bodyPr>
          <a:lstStyle>
            <a:lvl1pPr algn="l"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510302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C:\Documents and Settings\PPwork\My Documents\【work】\09101501JETRO\logo\ロゴ②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08505" y="47034"/>
            <a:ext cx="1509905" cy="57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正方形/長方形 12"/>
          <p:cNvSpPr/>
          <p:nvPr userDrawn="1"/>
        </p:nvSpPr>
        <p:spPr>
          <a:xfrm>
            <a:off x="-48683" y="620688"/>
            <a:ext cx="12240683" cy="72008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50000">
                <a:schemeClr val="bg1">
                  <a:lumMod val="75000"/>
                </a:schemeClr>
              </a:gs>
              <a:gs pos="100000">
                <a:srgbClr val="0000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14" name="タイトル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54868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09901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609713" y="274652"/>
            <a:ext cx="10972604" cy="58515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7302173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JPEG\Vol_149\GD191_L.jpg"/>
          <p:cNvPicPr>
            <a:picLocks noChangeAspect="1" noChangeArrowheads="1"/>
          </p:cNvPicPr>
          <p:nvPr userDrawn="1"/>
        </p:nvPicPr>
        <p:blipFill>
          <a:blip r:embed="rId2" cstate="screen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88288" y="8"/>
            <a:ext cx="3503712" cy="733425"/>
          </a:xfrm>
          <a:prstGeom prst="rect">
            <a:avLst/>
          </a:prstGeom>
          <a:noFill/>
        </p:spPr>
      </p:pic>
      <p:sp>
        <p:nvSpPr>
          <p:cNvPr id="4" name="正方形/長方形 11"/>
          <p:cNvSpPr/>
          <p:nvPr userDrawn="1"/>
        </p:nvSpPr>
        <p:spPr>
          <a:xfrm>
            <a:off x="8688917" y="8"/>
            <a:ext cx="3503083" cy="7334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800">
              <a:solidFill>
                <a:prstClr val="white"/>
              </a:solidFill>
            </a:endParaRPr>
          </a:p>
        </p:txBody>
      </p:sp>
      <p:sp>
        <p:nvSpPr>
          <p:cNvPr id="5" name="正方形/長方形 12"/>
          <p:cNvSpPr/>
          <p:nvPr userDrawn="1"/>
        </p:nvSpPr>
        <p:spPr>
          <a:xfrm>
            <a:off x="19051" y="-4763"/>
            <a:ext cx="12192000" cy="73342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68000"/>
                </a:schemeClr>
              </a:gs>
              <a:gs pos="0">
                <a:schemeClr val="accent5">
                  <a:lumMod val="60000"/>
                  <a:lumOff val="40000"/>
                  <a:alpha val="66000"/>
                </a:schemeClr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800">
              <a:solidFill>
                <a:prstClr val="white"/>
              </a:solidFill>
            </a:endParaRPr>
          </a:p>
        </p:txBody>
      </p:sp>
      <p:sp>
        <p:nvSpPr>
          <p:cNvPr id="6" name="正方形/長方形 13"/>
          <p:cNvSpPr/>
          <p:nvPr userDrawn="1"/>
        </p:nvSpPr>
        <p:spPr>
          <a:xfrm>
            <a:off x="0" y="347663"/>
            <a:ext cx="12192000" cy="38576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7" name="正方形/長方形 7"/>
          <p:cNvSpPr/>
          <p:nvPr userDrawn="1"/>
        </p:nvSpPr>
        <p:spPr>
          <a:xfrm>
            <a:off x="1" y="6570672"/>
            <a:ext cx="11239500" cy="28733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323" y="-12700"/>
            <a:ext cx="12192000" cy="708001"/>
          </a:xfrm>
        </p:spPr>
        <p:txBody>
          <a:bodyPr>
            <a:normAutofit/>
          </a:bodyPr>
          <a:lstStyle>
            <a:lvl1pPr algn="l">
              <a:defRPr sz="3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3192520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9347200" y="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101AF7D9-A2C4-4C07-B40F-31560EBD1FE8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0544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583499" y="6148028"/>
            <a:ext cx="5966288" cy="200744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EF3F48B-EB0D-4E3B-BAC8-96DEFF1C8EE1}" type="datetime1">
              <a:rPr lang="en-US" altLang="ja-JP" sz="900" smtClean="0">
                <a:solidFill>
                  <a:prstClr val="black"/>
                </a:solidFill>
              </a:rPr>
              <a:t>9/5/2023</a:t>
            </a:fld>
            <a:endParaRPr lang="en-US" altLang="ja-JP" sz="900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91373" y="6612061"/>
            <a:ext cx="2540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E3E8E-3074-413E-B659-9F15F9CD47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9539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201932"/>
            <a:ext cx="375804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sz="1000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049A4-A0DC-4B27-BDE9-18F7554A12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slideLayout" Target="../slideLayouts/slideLayout62.xml"/><Relationship Id="rId26" Type="http://schemas.openxmlformats.org/officeDocument/2006/relationships/slideLayout" Target="../slideLayouts/slideLayout70.xml"/><Relationship Id="rId3" Type="http://schemas.openxmlformats.org/officeDocument/2006/relationships/slideLayout" Target="../slideLayouts/slideLayout47.xml"/><Relationship Id="rId21" Type="http://schemas.openxmlformats.org/officeDocument/2006/relationships/slideLayout" Target="../slideLayouts/slideLayout65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slideLayout" Target="../slideLayouts/slideLayout61.xml"/><Relationship Id="rId25" Type="http://schemas.openxmlformats.org/officeDocument/2006/relationships/slideLayout" Target="../slideLayouts/slideLayout69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20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24" Type="http://schemas.openxmlformats.org/officeDocument/2006/relationships/slideLayout" Target="../slideLayouts/slideLayout68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23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54.xml"/><Relationship Id="rId19" Type="http://schemas.openxmlformats.org/officeDocument/2006/relationships/slideLayout" Target="../slideLayouts/slideLayout63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Relationship Id="rId22" Type="http://schemas.openxmlformats.org/officeDocument/2006/relationships/slideLayout" Target="../slideLayouts/slideLayout66.xml"/><Relationship Id="rId27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72.xml"/><Relationship Id="rId16" Type="http://schemas.openxmlformats.org/officeDocument/2006/relationships/slideLayout" Target="../slideLayouts/slideLayout86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349" y="1184185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text styles</a:t>
            </a:r>
          </a:p>
          <a:p>
            <a:pPr lvl="1"/>
            <a:r>
              <a:rPr lang="en-US" altLang="ja-JP" dirty="0"/>
              <a:t>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35027" y="65722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fld id="{3AF9895C-2818-416B-BDC5-F9CB8343F9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5"/>
          <p:cNvSpPr txBox="1">
            <a:spLocks noChangeArrowheads="1"/>
          </p:cNvSpPr>
          <p:nvPr userDrawn="1"/>
        </p:nvSpPr>
        <p:spPr bwMode="auto">
          <a:xfrm>
            <a:off x="0" y="6629400"/>
            <a:ext cx="386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36000" rIns="36000" bIns="36000" anchor="b">
            <a:normAutofit/>
          </a:bodyPr>
          <a:lstStyle>
            <a:lvl1pPr>
              <a:defRPr/>
            </a:lvl1pPr>
          </a:lstStyle>
          <a:p>
            <a:pPr eaLnBrk="0" hangingPunct="0">
              <a:defRPr/>
            </a:pPr>
            <a:r>
              <a:rPr lang="en-US" altLang="ja-JP" sz="800" dirty="0">
                <a:latin typeface="Century" pitchFamily="18" charset="0"/>
                <a:ea typeface="ＭＳ 明朝" pitchFamily="17" charset="-128"/>
              </a:rPr>
              <a:t>Copyright (C) 2023 JETRO.</a:t>
            </a:r>
            <a:r>
              <a:rPr lang="en-US" altLang="ja-JP" sz="800" dirty="0">
                <a:latin typeface="ＭＳ 明朝" pitchFamily="17" charset="-128"/>
                <a:ea typeface="ＭＳ 明朝" pitchFamily="17" charset="-128"/>
              </a:rPr>
              <a:t> </a:t>
            </a:r>
            <a:r>
              <a:rPr lang="en-US" altLang="ja-JP" sz="800" dirty="0">
                <a:latin typeface="Century" pitchFamily="18" charset="0"/>
                <a:ea typeface="ＭＳ 明朝" pitchFamily="17" charset="-128"/>
              </a:rPr>
              <a:t>All rights reserved.</a:t>
            </a:r>
            <a:r>
              <a:rPr lang="en-US" altLang="ja-JP" sz="800" dirty="0"/>
              <a:t> </a:t>
            </a:r>
          </a:p>
        </p:txBody>
      </p:sp>
      <p:sp>
        <p:nvSpPr>
          <p:cNvPr id="3" name="正方形/長方形 2"/>
          <p:cNvSpPr/>
          <p:nvPr userDrawn="1"/>
        </p:nvSpPr>
        <p:spPr bwMode="auto">
          <a:xfrm>
            <a:off x="0" y="404664"/>
            <a:ext cx="12192000" cy="758406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Osaka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FDE9FA0-FAC1-EE3C-287D-D250F6BE33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02" y="24296"/>
            <a:ext cx="809584" cy="359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+mj-lt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Arial" charset="0"/>
          <a:ea typeface="Osaka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Arial" charset="0"/>
          <a:ea typeface="Osaka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Arial" charset="0"/>
          <a:ea typeface="Osaka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Arial" charset="0"/>
          <a:ea typeface="Osaka" charset="-128"/>
          <a:cs typeface="Osaka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Arial" charset="0"/>
          <a:ea typeface="Osaka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Arial" charset="0"/>
          <a:ea typeface="Osaka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Arial" charset="0"/>
          <a:ea typeface="Osaka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Arial" charset="0"/>
          <a:ea typeface="Osaka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ea typeface="+mn-ea"/>
          <a:cs typeface="Osak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Osak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  <a:cs typeface="Osak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Osak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6D772-693A-4CDE-AACD-BB689FBAC10C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946BB-9B0D-47F4-8844-A296E9D1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2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E0829-CA0F-49DC-9938-1A386834A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19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kumimoji="1" sz="1200">
                <a:solidFill>
                  <a:schemeClr val="tx1">
                    <a:tint val="75000"/>
                  </a:schemeClr>
                </a:solidFill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kumimoji="1" sz="1200">
                <a:solidFill>
                  <a:schemeClr val="tx1">
                    <a:tint val="75000"/>
                  </a:schemeClr>
                </a:solidFill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kumimoji="1" sz="1200">
                <a:solidFill>
                  <a:schemeClr val="tx1">
                    <a:tint val="75000"/>
                  </a:schemeClr>
                </a:solidFill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fld id="{450E1E6B-5AEC-44E1-AE99-8EA0729DE9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336062" y="6524633"/>
            <a:ext cx="11519877" cy="73025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50000">
                <a:schemeClr val="bg1">
                  <a:lumMod val="75000"/>
                </a:schemeClr>
              </a:gs>
              <a:gs pos="100000">
                <a:srgbClr val="0000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6184" y="765175"/>
            <a:ext cx="11521832" cy="71438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50000">
                <a:schemeClr val="bg1">
                  <a:lumMod val="75000"/>
                </a:schemeClr>
              </a:gs>
              <a:gs pos="100000">
                <a:srgbClr val="0000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prstClr val="white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336065" y="115896"/>
            <a:ext cx="1152183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9600" y="1341446"/>
            <a:ext cx="109728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9347200" y="-3440"/>
            <a:ext cx="28448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309FC9C-CACA-405E-B149-67E65B05DD0A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5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  <p:sldLayoutId id="2147483704" r:id="rId19"/>
    <p:sldLayoutId id="2147483705" r:id="rId20"/>
    <p:sldLayoutId id="2147483706" r:id="rId21"/>
    <p:sldLayoutId id="2147483707" r:id="rId22"/>
    <p:sldLayoutId id="2147483708" r:id="rId23"/>
    <p:sldLayoutId id="2147483709" r:id="rId24"/>
    <p:sldLayoutId id="2147483710" r:id="rId25"/>
    <p:sldLayoutId id="2147483711" r:id="rId2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336062" y="6524633"/>
            <a:ext cx="11519877" cy="73025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50000">
                <a:schemeClr val="bg1">
                  <a:lumMod val="75000"/>
                </a:schemeClr>
              </a:gs>
              <a:gs pos="100000">
                <a:srgbClr val="0000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6184" y="765175"/>
            <a:ext cx="11521832" cy="71438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50000">
                <a:schemeClr val="bg1">
                  <a:lumMod val="75000"/>
                </a:schemeClr>
              </a:gs>
              <a:gs pos="100000">
                <a:srgbClr val="0000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336065" y="115896"/>
            <a:ext cx="1152183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9600" y="1341446"/>
            <a:ext cx="109728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9347200" y="-3440"/>
            <a:ext cx="28448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309FC9C-CACA-405E-B149-67E65B05DD0A}" type="slidenum">
              <a:rPr kumimoji="1" lang="en-US" altLang="ja-JP">
                <a:solidFill>
                  <a:prstClr val="black"/>
                </a:solidFill>
                <a:cs typeface="+mn-cs"/>
              </a:rPr>
              <a:pPr>
                <a:defRPr/>
              </a:pPr>
              <a:t>‹#›</a:t>
            </a:fld>
            <a:endParaRPr kumimoji="1" lang="en-US" altLang="ja-JP" dirty="0">
              <a:solidFill>
                <a:prstClr val="black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7602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349" y="1184185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text styles</a:t>
            </a:r>
          </a:p>
          <a:p>
            <a:pPr lvl="1"/>
            <a:r>
              <a:rPr lang="en-US" altLang="ja-JP" dirty="0"/>
              <a:t>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35027" y="65722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charset="0"/>
                <a:ea typeface="Times New Roman" charset="-128"/>
                <a:cs typeface="Times New Roman"/>
              </a:defRPr>
            </a:lvl1pPr>
          </a:lstStyle>
          <a:p>
            <a:pPr>
              <a:defRPr/>
            </a:pPr>
            <a:fld id="{3AF9895C-2818-416B-BDC5-F9CB8343F97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9" name="Rectangle 5"/>
          <p:cNvSpPr txBox="1">
            <a:spLocks noChangeArrowheads="1"/>
          </p:cNvSpPr>
          <p:nvPr userDrawn="1"/>
        </p:nvSpPr>
        <p:spPr bwMode="auto">
          <a:xfrm>
            <a:off x="0" y="6629400"/>
            <a:ext cx="386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36000" rIns="36000" bIns="36000" anchor="b">
            <a:normAutofit/>
          </a:bodyPr>
          <a:lstStyle>
            <a:lvl1pPr>
              <a:defRPr/>
            </a:lvl1pPr>
          </a:lstStyle>
          <a:p>
            <a:pPr eaLnBrk="0" hangingPunct="0">
              <a:defRPr/>
            </a:pPr>
            <a:r>
              <a:rPr lang="en-US" altLang="ja-JP" sz="800" dirty="0">
                <a:latin typeface="Times New Roman" pitchFamily="18" charset="0"/>
                <a:ea typeface="Times New Roman" pitchFamily="17" charset="-128"/>
              </a:rPr>
              <a:t>Copyright (C) 2023 JETRO. All rights reserved.</a:t>
            </a:r>
          </a:p>
        </p:txBody>
      </p:sp>
      <p:sp>
        <p:nvSpPr>
          <p:cNvPr id="3" name="正方形/長方形 2"/>
          <p:cNvSpPr/>
          <p:nvPr userDrawn="1"/>
        </p:nvSpPr>
        <p:spPr bwMode="auto">
          <a:xfrm>
            <a:off x="0" y="404665"/>
            <a:ext cx="12192000" cy="638525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Times New Roman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D16B228-B9F7-49D7-7C10-EA54F58E7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2598" y="-1860"/>
            <a:ext cx="870253" cy="38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52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/>
          <a:ea typeface="Times New Roman"/>
          <a:cs typeface="Times New Roman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 charset="0"/>
          <a:ea typeface="Times New Roman" charset="-128"/>
          <a:cs typeface="Times New Roman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 charset="0"/>
          <a:ea typeface="Times New Roman" charset="-128"/>
          <a:cs typeface="Times New Roman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 charset="0"/>
          <a:ea typeface="Times New Roman" charset="-128"/>
          <a:cs typeface="Times New Roman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 charset="0"/>
          <a:ea typeface="Times New Roman" charset="-128"/>
          <a:cs typeface="Times New Roman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 charset="0"/>
          <a:ea typeface="Times New Roman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 charset="0"/>
          <a:ea typeface="Times New Roman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 charset="0"/>
          <a:ea typeface="Times New Roman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00B3"/>
          </a:solidFill>
          <a:latin typeface="Times New Roman" charset="0"/>
          <a:ea typeface="Times New Roman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/>
          <a:ea typeface="Times New Roman"/>
          <a:cs typeface="Times New Roman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Times New Roman"/>
          <a:ea typeface="Times New Roman"/>
          <a:cs typeface="Times New Roman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Times New Roman"/>
          <a:ea typeface="Times New Roman"/>
          <a:cs typeface="Times New Roman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Times New Roman"/>
          <a:ea typeface="Times New Roman"/>
          <a:cs typeface="Times New Roman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Times New Roman"/>
          <a:ea typeface="Times New Roman"/>
          <a:cs typeface="Times New Roman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Times New Roman"/>
          <a:ea typeface="Times New Roman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Times New Roman"/>
          <a:ea typeface="Times New Roman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Times New Roman"/>
          <a:ea typeface="Times New Roman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Times New Roman"/>
          <a:ea typeface="Times New Roman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Times New Roman"/>
          <a:ea typeface="Times New Roman"/>
          <a:cs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1932760" y="481156"/>
            <a:ext cx="7944264" cy="648072"/>
          </a:xfrm>
        </p:spPr>
        <p:txBody>
          <a:bodyPr/>
          <a:lstStyle/>
          <a:p>
            <a:pPr algn="ctr"/>
            <a:r>
              <a:rPr kumimoji="1" lang="ja-JP" altLang="en-US" sz="3200" b="1" dirty="0">
                <a:solidFill>
                  <a:schemeClr val="bg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○○○○○○〇</a:t>
            </a:r>
            <a:r>
              <a:rPr kumimoji="1" lang="ja-JP" altLang="en-US" sz="1400" b="1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←企業名（「株式会社」など含む正式名称）</a:t>
            </a:r>
          </a:p>
        </p:txBody>
      </p:sp>
      <p:cxnSp>
        <p:nvCxnSpPr>
          <p:cNvPr id="6" name="直線コネクタ 5"/>
          <p:cNvCxnSpPr>
            <a:cxnSpLocks/>
          </p:cNvCxnSpPr>
          <p:nvPr/>
        </p:nvCxnSpPr>
        <p:spPr>
          <a:xfrm>
            <a:off x="263352" y="2460961"/>
            <a:ext cx="5256584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テキスト ボックス 30">
            <a:extLst>
              <a:ext uri="{FF2B5EF4-FFF2-40B4-BE49-F238E27FC236}">
                <a16:creationId xmlns:a16="http://schemas.microsoft.com/office/drawing/2014/main" id="{7FC42E28-2D8C-4846-B98E-09CCDBAA24AD}"/>
              </a:ext>
            </a:extLst>
          </p:cNvPr>
          <p:cNvSpPr txBox="1"/>
          <p:nvPr/>
        </p:nvSpPr>
        <p:spPr>
          <a:xfrm>
            <a:off x="1950214" y="1174322"/>
            <a:ext cx="360914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ja-JP" altLang="en-US" sz="1400" dirty="0">
                <a:solidFill>
                  <a:schemeClr val="tx2">
                    <a:lumMod val="75000"/>
                  </a:schemeClr>
                </a:solidFill>
                <a:latin typeface="游ゴシック Medium"/>
                <a:ea typeface="游ゴシック Medium"/>
                <a:cs typeface="Arial"/>
              </a:rPr>
              <a:t>所在地：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Arial"/>
              </a:rPr>
              <a:t>←都道府県 市町村まで</a:t>
            </a:r>
            <a:endParaRPr lang="en-US" sz="1400" dirty="0">
              <a:solidFill>
                <a:srgbClr val="FF0000"/>
              </a:solidFill>
              <a:latin typeface="Times"/>
              <a:ea typeface="游ゴシック Medium" panose="020B0500000000000000" pitchFamily="50" charset="-128"/>
              <a:cs typeface="Times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ja-JP" altLang="en-US" sz="1400" dirty="0">
                <a:solidFill>
                  <a:schemeClr val="tx2">
                    <a:lumMod val="75000"/>
                  </a:schemeClr>
                </a:solidFill>
                <a:latin typeface="游ゴシック Medium"/>
                <a:ea typeface="游ゴシック Medium"/>
                <a:cs typeface="Arial"/>
              </a:rPr>
              <a:t>従業員：〇名</a:t>
            </a:r>
            <a:endParaRPr lang="en-US" altLang="ja-JP" sz="1400" dirty="0">
              <a:solidFill>
                <a:schemeClr val="tx2">
                  <a:lumMod val="75000"/>
                </a:schemeClr>
              </a:solidFill>
              <a:latin typeface="游ゴシック Medium"/>
              <a:ea typeface="游ゴシック Medium"/>
              <a:cs typeface="Arial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ja-JP" altLang="en-US" sz="1400" dirty="0">
                <a:solidFill>
                  <a:schemeClr val="tx2">
                    <a:lumMod val="75000"/>
                  </a:schemeClr>
                </a:solidFill>
                <a:latin typeface="游ゴシック Medium"/>
                <a:ea typeface="游ゴシック Medium"/>
                <a:cs typeface="Arial"/>
              </a:rPr>
              <a:t>会社設立年：〇〇〇〇年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Arial"/>
              </a:rPr>
              <a:t>←</a:t>
            </a:r>
            <a:r>
              <a:rPr kumimoji="1" lang="ja-JP" altLang="en-US" sz="1400" dirty="0">
                <a:solidFill>
                  <a:srgbClr val="FF0000"/>
                </a:solidFill>
                <a:latin typeface="+mn-lt"/>
                <a:cs typeface="Times New Roman"/>
              </a:rPr>
              <a:t>西暦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Arial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ja-JP" altLang="en-US" sz="1400" dirty="0">
                <a:solidFill>
                  <a:schemeClr val="tx2">
                    <a:lumMod val="75000"/>
                  </a:schemeClr>
                </a:solidFill>
                <a:latin typeface="游ゴシック Medium"/>
                <a:ea typeface="游ゴシック Medium"/>
                <a:cs typeface="Arial"/>
              </a:rPr>
              <a:t>事業内容：</a:t>
            </a:r>
            <a:endParaRPr lang="en-US" sz="1400" dirty="0">
              <a:latin typeface="Times"/>
              <a:ea typeface="游ゴシック Medium" panose="020B0500000000000000" pitchFamily="50" charset="-128"/>
              <a:cs typeface="Times"/>
            </a:endParaRPr>
          </a:p>
        </p:txBody>
      </p:sp>
      <p:sp>
        <p:nvSpPr>
          <p:cNvPr id="8" name="テキスト ボックス 7"/>
          <p:cNvSpPr txBox="1"/>
          <p:nvPr/>
        </p:nvSpPr>
        <p:spPr bwMode="auto">
          <a:xfrm>
            <a:off x="7156159" y="2639977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/>
            <a:endParaRPr kumimoji="1" lang="ja-JP" altLang="en-US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63350" y="2711237"/>
            <a:ext cx="5256585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Arial" charset="0"/>
              </a:rPr>
              <a:t>プロジェクト名</a:t>
            </a:r>
            <a:endParaRPr lang="en-US" altLang="ja-JP" sz="1400" dirty="0">
              <a:solidFill>
                <a:schemeClr val="tx1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Arial" charset="0"/>
            </a:endParaRPr>
          </a:p>
        </p:txBody>
      </p:sp>
      <p:sp>
        <p:nvSpPr>
          <p:cNvPr id="12" name="テキスト ボックス 16"/>
          <p:cNvSpPr txBox="1"/>
          <p:nvPr/>
        </p:nvSpPr>
        <p:spPr bwMode="auto">
          <a:xfrm>
            <a:off x="226823" y="3067333"/>
            <a:ext cx="41955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Meiryo" charset="-128"/>
              </a:rPr>
              <a:t>○○○○○○○○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Meiryo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865462" y="1505980"/>
            <a:ext cx="6079152" cy="310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Arial" charset="0"/>
              </a:rPr>
              <a:t>現地の経済・社会課題</a:t>
            </a:r>
            <a:endParaRPr lang="en-US" altLang="ja-JP" sz="1400" dirty="0">
              <a:solidFill>
                <a:schemeClr val="tx1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Arial" charset="0"/>
            </a:endParaRPr>
          </a:p>
        </p:txBody>
      </p:sp>
      <p:sp>
        <p:nvSpPr>
          <p:cNvPr id="15" name="テキスト ボックス 16"/>
          <p:cNvSpPr txBox="1"/>
          <p:nvPr/>
        </p:nvSpPr>
        <p:spPr bwMode="auto">
          <a:xfrm>
            <a:off x="5860535" y="3322509"/>
            <a:ext cx="612498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Meiryo" charset="-128"/>
              </a:rPr>
              <a:t>○○○○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Meiryo" charset="-128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Meiryo" charset="-128"/>
              </a:rPr>
              <a:t>〇〇〇〇</a:t>
            </a:r>
            <a:endParaRPr lang="en-US" altLang="ja-JP" sz="1400" dirty="0">
              <a:solidFill>
                <a:srgbClr val="FF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Meiryo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・上記課題の解決に資する提案、手法。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Meiryo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・本事業で開発する製品、サービス等のユニークな点、他社と差別化できる点を明記すること。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Meiryo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・これまでの当該ビジネスにおける実績があれば合わせて記載。</a:t>
            </a:r>
            <a:endParaRPr lang="en-US" altLang="ja-JP" sz="1400" dirty="0">
              <a:latin typeface="游ゴシック Medium"/>
              <a:ea typeface="游ゴシック Medium"/>
              <a:cs typeface="Meiryo" charset="-128"/>
            </a:endParaRPr>
          </a:p>
        </p:txBody>
      </p:sp>
      <p:sp>
        <p:nvSpPr>
          <p:cNvPr id="19" name="テキスト ボックス 16"/>
          <p:cNvSpPr txBox="1"/>
          <p:nvPr/>
        </p:nvSpPr>
        <p:spPr bwMode="auto">
          <a:xfrm>
            <a:off x="226823" y="4122728"/>
            <a:ext cx="444957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Meiryo" charset="-128"/>
              </a:rPr>
              <a:t>現地パートナー：</a:t>
            </a:r>
            <a:r>
              <a:rPr lang="ja-JP" altLang="en-US" sz="1400" dirty="0">
                <a:latin typeface="Times"/>
                <a:ea typeface="游ゴシック Medium" panose="020B0500000000000000" pitchFamily="50" charset="-128"/>
                <a:cs typeface="Times"/>
              </a:rPr>
              <a:t>○○○○</a:t>
            </a:r>
            <a:endParaRPr lang="en-US" altLang="ja-JP" sz="1400" dirty="0">
              <a:latin typeface="Times"/>
              <a:ea typeface="游ゴシック Medium" panose="020B0500000000000000" pitchFamily="50" charset="-128"/>
              <a:cs typeface="Time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Times"/>
              <a:ea typeface="游ゴシック Medium" panose="020B0500000000000000" pitchFamily="50" charset="-128"/>
              <a:cs typeface="Time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Times"/>
                <a:ea typeface="游ゴシック Medium" panose="020B0500000000000000" pitchFamily="50" charset="-128"/>
                <a:cs typeface="Times"/>
              </a:rPr>
              <a:t>協力・連携の内容：○○○○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Meiryo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90105" y="3654981"/>
            <a:ext cx="5256585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Arial" charset="0"/>
              </a:rPr>
              <a:t>現地企業や政府との協力・連携</a:t>
            </a:r>
            <a:endParaRPr lang="en-US" altLang="ja-JP" sz="1400" dirty="0">
              <a:solidFill>
                <a:schemeClr val="tx1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Arial" charset="0"/>
            </a:endParaRPr>
          </a:p>
        </p:txBody>
      </p:sp>
      <p:cxnSp>
        <p:nvCxnSpPr>
          <p:cNvPr id="4" name="直線コネクタ 3"/>
          <p:cNvCxnSpPr/>
          <p:nvPr/>
        </p:nvCxnSpPr>
        <p:spPr bwMode="auto">
          <a:xfrm>
            <a:off x="5686397" y="1295749"/>
            <a:ext cx="26755" cy="5422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" name="正方形/長方形 1"/>
          <p:cNvSpPr/>
          <p:nvPr/>
        </p:nvSpPr>
        <p:spPr>
          <a:xfrm>
            <a:off x="119336" y="2042715"/>
            <a:ext cx="3312368" cy="3077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400" dirty="0">
                <a:solidFill>
                  <a:srgbClr val="000000"/>
                </a:solidFill>
                <a:latin typeface="Times New Roman"/>
                <a:cs typeface="Times New Roman"/>
              </a:rPr>
              <a:t>https://</a:t>
            </a:r>
          </a:p>
        </p:txBody>
      </p:sp>
      <p:sp>
        <p:nvSpPr>
          <p:cNvPr id="5" name="テキスト ボックス 4"/>
          <p:cNvSpPr txBox="1"/>
          <p:nvPr/>
        </p:nvSpPr>
        <p:spPr bwMode="auto">
          <a:xfrm>
            <a:off x="215365" y="5119778"/>
            <a:ext cx="1656184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eaLnBrk="0" hangingPunct="0"/>
            <a:r>
              <a:rPr kumimoji="1"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提案事業を端的に示す写真や図などのビジュアル資料を</a:t>
            </a:r>
            <a:r>
              <a:rPr kumimoji="1" lang="en-US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1</a:t>
            </a:r>
            <a:r>
              <a:rPr kumimoji="1"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点以上掲載</a:t>
            </a:r>
          </a:p>
        </p:txBody>
      </p:sp>
      <p:sp>
        <p:nvSpPr>
          <p:cNvPr id="21" name="テキスト ボックス 20"/>
          <p:cNvSpPr txBox="1"/>
          <p:nvPr/>
        </p:nvSpPr>
        <p:spPr bwMode="auto">
          <a:xfrm>
            <a:off x="152711" y="1261168"/>
            <a:ext cx="1656184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 eaLnBrk="0" hangingPunct="0"/>
            <a:endParaRPr kumimoji="1"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ctr" eaLnBrk="0" hangingPunct="0"/>
            <a:r>
              <a:rPr kumimoji="1"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企業ロゴ</a:t>
            </a:r>
            <a:endParaRPr kumimoji="1"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ctr" eaLnBrk="0" hangingPunct="0"/>
            <a:endParaRPr kumimoji="1" lang="ja-JP" altLang="en-US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 bwMode="auto">
          <a:xfrm>
            <a:off x="8065676" y="51937"/>
            <a:ext cx="31806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/>
            <a:r>
              <a:rPr kumimoji="1"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日</a:t>
            </a:r>
            <a:r>
              <a:rPr kumimoji="1" lang="en-US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ASEAN</a:t>
            </a:r>
            <a:r>
              <a:rPr kumimoji="1"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におけるアジア</a:t>
            </a:r>
            <a:r>
              <a:rPr kumimoji="1" lang="en-US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DX</a:t>
            </a:r>
            <a:r>
              <a:rPr kumimoji="1"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促進事業</a:t>
            </a:r>
          </a:p>
        </p:txBody>
      </p:sp>
      <p:sp>
        <p:nvSpPr>
          <p:cNvPr id="17" name="テキスト ボックス 16"/>
          <p:cNvSpPr txBox="1"/>
          <p:nvPr/>
        </p:nvSpPr>
        <p:spPr bwMode="auto">
          <a:xfrm>
            <a:off x="119336" y="51937"/>
            <a:ext cx="1223594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 eaLnBrk="0" hangingPunct="0"/>
            <a:r>
              <a:rPr kumimoji="1" lang="ja-JP" altLang="en-US" sz="1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別紙４</a:t>
            </a:r>
            <a:endParaRPr kumimoji="1" lang="en-US" altLang="ja-JP" sz="1400" b="1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840192" y="4870921"/>
            <a:ext cx="6145328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Arial" charset="0"/>
              </a:rPr>
              <a:t>期待される裨益効果</a:t>
            </a:r>
            <a:endParaRPr lang="en-US" altLang="ja-JP" sz="1400" dirty="0">
              <a:solidFill>
                <a:schemeClr val="tx1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Arial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18D76B-04F4-AD4E-5807-082DFAEFC1D3}"/>
              </a:ext>
            </a:extLst>
          </p:cNvPr>
          <p:cNvSpPr txBox="1"/>
          <p:nvPr/>
        </p:nvSpPr>
        <p:spPr>
          <a:xfrm>
            <a:off x="5879613" y="2877413"/>
            <a:ext cx="6105907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Arial" charset="0"/>
              </a:rPr>
              <a:t>実証内容</a:t>
            </a:r>
            <a:endParaRPr lang="en-US" altLang="ja-JP" sz="1400" dirty="0">
              <a:solidFill>
                <a:schemeClr val="tx1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Arial" charset="0"/>
            </a:endParaRPr>
          </a:p>
        </p:txBody>
      </p:sp>
      <p:sp>
        <p:nvSpPr>
          <p:cNvPr id="13" name="テキスト ボックス 16">
            <a:extLst>
              <a:ext uri="{FF2B5EF4-FFF2-40B4-BE49-F238E27FC236}">
                <a16:creationId xmlns:a16="http://schemas.microsoft.com/office/drawing/2014/main" id="{4946410A-8086-923B-0FA7-DCB16F5B31EF}"/>
              </a:ext>
            </a:extLst>
          </p:cNvPr>
          <p:cNvSpPr txBox="1"/>
          <p:nvPr/>
        </p:nvSpPr>
        <p:spPr bwMode="auto">
          <a:xfrm>
            <a:off x="5840192" y="1887314"/>
            <a:ext cx="60720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Meiryo" charset="-128"/>
              </a:rPr>
              <a:t>○○○○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Meiryo" charset="-128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Meiryo" charset="-128"/>
              </a:rPr>
              <a:t>〇〇〇〇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Meiryo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游ゴシック Medium"/>
                <a:ea typeface="游ゴシック Medium"/>
                <a:cs typeface="Meiryo" charset="-128"/>
              </a:rPr>
              <a:t>・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現地の経済・社会課題の概要を記載。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Meiryo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・記載内容を裏付ける具体的なデータを合わせて記載。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Meiryo" charset="-128"/>
            </a:endParaRPr>
          </a:p>
        </p:txBody>
      </p:sp>
      <p:sp>
        <p:nvSpPr>
          <p:cNvPr id="16" name="テキスト ボックス 16">
            <a:extLst>
              <a:ext uri="{FF2B5EF4-FFF2-40B4-BE49-F238E27FC236}">
                <a16:creationId xmlns:a16="http://schemas.microsoft.com/office/drawing/2014/main" id="{723B60E0-CCBB-9F47-DFBB-87CC7A3860DE}"/>
              </a:ext>
            </a:extLst>
          </p:cNvPr>
          <p:cNvSpPr txBox="1"/>
          <p:nvPr/>
        </p:nvSpPr>
        <p:spPr bwMode="auto">
          <a:xfrm>
            <a:off x="5893120" y="5340826"/>
            <a:ext cx="607205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Meiryo" charset="-128"/>
              </a:rPr>
              <a:t>○○○○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Meiryo" charset="-128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Meiryo" charset="-128"/>
              </a:rPr>
              <a:t>〇〇〇〇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Meiryo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・</a:t>
            </a:r>
            <a:r>
              <a:rPr lang="ja-JP" altLang="en-US" sz="140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将来事業化された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際の、相手国市場などにて想定される効果（新規市場の創出、ビジネス環境の改善、顧客層の拡大など）。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Meiryo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Meiryo" charset="-128"/>
              </a:rPr>
              <a:t>・当該ビジネス分野における費用対効果や収益率の向上、コストダウンなど。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Meiryo" charset="-128"/>
            </a:endParaRPr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FE3F314B-A487-11D6-8225-EF2ED1677AB2}"/>
              </a:ext>
            </a:extLst>
          </p:cNvPr>
          <p:cNvSpPr/>
          <p:nvPr/>
        </p:nvSpPr>
        <p:spPr bwMode="auto">
          <a:xfrm>
            <a:off x="-1614728" y="194337"/>
            <a:ext cx="2014119" cy="4115065"/>
          </a:xfrm>
          <a:prstGeom prst="wedgeRect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Times"/>
              </a:rPr>
              <a:t>赤字はご記入時の留意点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cs typeface="Times"/>
              </a:rPr>
              <a:t>です。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cs typeface="Times"/>
            </a:endParaRPr>
          </a:p>
          <a:p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Times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Times"/>
              </a:rPr>
              <a:t>【日本語】・游ゴシック</a:t>
            </a:r>
            <a:r>
              <a:rPr lang="en-US" sz="1400" dirty="0">
                <a:solidFill>
                  <a:srgbClr val="FF0000"/>
                </a:solidFill>
                <a:latin typeface="游ゴシック Medium"/>
                <a:cs typeface="Times"/>
              </a:rPr>
              <a:t>Medium14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Times"/>
              </a:rPr>
              <a:t>ポイント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Times"/>
              </a:rPr>
              <a:t>・「である調」で、黒字で、太線・下線無しでご記入ください。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Times"/>
            </a:endParaRPr>
          </a:p>
          <a:p>
            <a:endParaRPr lang="en-US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</a:rPr>
              <a:t>小見出し名・フォント大きさ、文頭の「■」は変更せず、このままご利用ください。はみ出る場合は、文章を圧縮して収めてください。</a:t>
            </a:r>
            <a:endParaRPr lang="en-US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  <a:p>
            <a:endParaRPr lang="en-US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</a:rPr>
              <a:t>事業実施国の国旗は貼って頂かなくて結構です。</a:t>
            </a:r>
            <a:endParaRPr lang="en-US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0989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2040322" y="392832"/>
            <a:ext cx="7944264" cy="639567"/>
          </a:xfrm>
        </p:spPr>
        <p:txBody>
          <a:bodyPr/>
          <a:lstStyle/>
          <a:p>
            <a:pPr algn="ctr"/>
            <a:r>
              <a:rPr kumimoji="1" lang="ja-JP" altLang="en-US" sz="3200" b="1" dirty="0">
                <a:solidFill>
                  <a:srgbClr val="FFFFFF"/>
                </a:solidFill>
                <a:latin typeface="+mn-lt"/>
                <a:ea typeface="游ゴシック Medium" panose="020B0500000000000000" pitchFamily="50" charset="-128"/>
              </a:rPr>
              <a:t>○○○○○○〇　</a:t>
            </a:r>
            <a:r>
              <a:rPr kumimoji="1" lang="ja-JP" altLang="en-US" sz="1400" b="1" dirty="0">
                <a:solidFill>
                  <a:srgbClr val="FF0000"/>
                </a:solidFill>
                <a:latin typeface="+mn-lt"/>
                <a:ea typeface="游ゴシック Medium" panose="020B0500000000000000" pitchFamily="50" charset="-128"/>
              </a:rPr>
              <a:t>←</a:t>
            </a:r>
            <a:r>
              <a:rPr kumimoji="1" lang="en-US" altLang="ja-JP" sz="1400" b="1" dirty="0">
                <a:solidFill>
                  <a:srgbClr val="FF0000"/>
                </a:solidFill>
                <a:latin typeface="+mn-lt"/>
                <a:ea typeface="游ゴシック Medium" panose="020B0500000000000000" pitchFamily="50" charset="-128"/>
              </a:rPr>
              <a:t>Company Name</a:t>
            </a:r>
            <a:endParaRPr kumimoji="1" lang="ja-JP" altLang="en-US" sz="14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6" name="直線コネクタ 5"/>
          <p:cNvCxnSpPr>
            <a:cxnSpLocks/>
          </p:cNvCxnSpPr>
          <p:nvPr/>
        </p:nvCxnSpPr>
        <p:spPr>
          <a:xfrm>
            <a:off x="148720" y="2553225"/>
            <a:ext cx="54006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テキスト ボックス 30">
            <a:extLst>
              <a:ext uri="{FF2B5EF4-FFF2-40B4-BE49-F238E27FC236}">
                <a16:creationId xmlns:a16="http://schemas.microsoft.com/office/drawing/2014/main" id="{7FC42E28-2D8C-4846-B98E-09CCDBAA24AD}"/>
              </a:ext>
            </a:extLst>
          </p:cNvPr>
          <p:cNvSpPr txBox="1"/>
          <p:nvPr/>
        </p:nvSpPr>
        <p:spPr>
          <a:xfrm>
            <a:off x="1828690" y="1137827"/>
            <a:ext cx="389322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kumimoji="1" lang="en-US" altLang="ja-JP" sz="1400" dirty="0">
                <a:solidFill>
                  <a:srgbClr val="000000">
                    <a:lumMod val="75000"/>
                  </a:srgbClr>
                </a:solidFill>
                <a:latin typeface="+mn-lt"/>
                <a:cs typeface="Times New Roman"/>
              </a:rPr>
              <a:t>Address: </a:t>
            </a:r>
            <a:r>
              <a:rPr kumimoji="1" lang="ja-JP" altLang="en-US" sz="1400" dirty="0">
                <a:solidFill>
                  <a:srgbClr val="FF0000"/>
                </a:solidFill>
                <a:latin typeface="+mn-lt"/>
                <a:cs typeface="Times New Roman"/>
              </a:rPr>
              <a:t>←市町村</a:t>
            </a:r>
            <a:r>
              <a:rPr kumimoji="1" lang="en-US" altLang="ja-JP" sz="1400" dirty="0">
                <a:solidFill>
                  <a:srgbClr val="FF0000"/>
                </a:solidFill>
                <a:latin typeface="+mn-lt"/>
                <a:cs typeface="Times New Roman"/>
              </a:rPr>
              <a:t>, </a:t>
            </a:r>
            <a:r>
              <a:rPr kumimoji="1" lang="ja-JP" altLang="en-US" sz="1400" dirty="0">
                <a:solidFill>
                  <a:srgbClr val="FF0000"/>
                </a:solidFill>
                <a:latin typeface="+mn-lt"/>
                <a:cs typeface="Times New Roman"/>
              </a:rPr>
              <a:t>都道府県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kumimoji="1" lang="en-US" altLang="ja-JP" sz="1400" dirty="0">
                <a:solidFill>
                  <a:srgbClr val="000000">
                    <a:lumMod val="75000"/>
                  </a:srgbClr>
                </a:solidFill>
                <a:latin typeface="+mn-lt"/>
                <a:cs typeface="Times New Roman"/>
              </a:rPr>
              <a:t>Employees: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kumimoji="1" lang="en-US" altLang="ja-JP" sz="1400" dirty="0">
                <a:solidFill>
                  <a:srgbClr val="000000">
                    <a:lumMod val="75000"/>
                  </a:srgbClr>
                </a:solidFill>
                <a:latin typeface="+mn-lt"/>
                <a:cs typeface="Times New Roman"/>
              </a:rPr>
              <a:t>Established</a:t>
            </a:r>
            <a:r>
              <a:rPr kumimoji="1" lang="ja-JP" altLang="en-US" sz="1400" dirty="0">
                <a:solidFill>
                  <a:srgbClr val="000000">
                    <a:lumMod val="75000"/>
                  </a:srgbClr>
                </a:solidFill>
                <a:latin typeface="+mn-lt"/>
                <a:cs typeface="Times New Roman"/>
              </a:rPr>
              <a:t> </a:t>
            </a:r>
            <a:r>
              <a:rPr kumimoji="1" lang="en-US" altLang="ja-JP" sz="1400" dirty="0">
                <a:solidFill>
                  <a:srgbClr val="000000">
                    <a:lumMod val="75000"/>
                  </a:srgbClr>
                </a:solidFill>
                <a:latin typeface="+mn-lt"/>
                <a:cs typeface="Times New Roman"/>
              </a:rPr>
              <a:t>in</a:t>
            </a:r>
            <a:r>
              <a:rPr kumimoji="1" lang="ja-JP" altLang="en-US" sz="1400" dirty="0">
                <a:solidFill>
                  <a:srgbClr val="000000">
                    <a:lumMod val="75000"/>
                  </a:srgbClr>
                </a:solidFill>
                <a:latin typeface="+mn-lt"/>
                <a:cs typeface="Times New Roman"/>
              </a:rPr>
              <a:t> 〇〇〇〇</a:t>
            </a:r>
            <a:r>
              <a:rPr kumimoji="1" lang="ja-JP" altLang="en-US" sz="1400" dirty="0">
                <a:solidFill>
                  <a:srgbClr val="FF0000"/>
                </a:solidFill>
                <a:latin typeface="+mn-lt"/>
                <a:cs typeface="Times New Roman"/>
              </a:rPr>
              <a:t>←西暦年</a:t>
            </a:r>
            <a:r>
              <a:rPr kumimoji="1" lang="en-US" altLang="ja-JP" sz="1400" dirty="0">
                <a:solidFill>
                  <a:srgbClr val="FF0000"/>
                </a:solidFill>
                <a:latin typeface="+mn-lt"/>
                <a:cs typeface="Times New Roman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ja-JP" altLang="en-US" sz="1400" dirty="0">
                <a:solidFill>
                  <a:srgbClr val="000000">
                    <a:lumMod val="75000"/>
                  </a:srgbClr>
                </a:solidFill>
                <a:latin typeface="+mn-lt"/>
                <a:cs typeface="Times New Roman"/>
              </a:rPr>
              <a:t>Business: </a:t>
            </a:r>
            <a:endParaRPr kumimoji="1" lang="en-US" sz="1400" dirty="0">
              <a:solidFill>
                <a:srgbClr val="000000"/>
              </a:solidFill>
              <a:latin typeface="+mn-lt"/>
              <a:cs typeface="Times New Roman"/>
            </a:endParaRPr>
          </a:p>
        </p:txBody>
      </p:sp>
      <p:sp>
        <p:nvSpPr>
          <p:cNvPr id="8" name="テキスト ボックス 7"/>
          <p:cNvSpPr txBox="1"/>
          <p:nvPr/>
        </p:nvSpPr>
        <p:spPr bwMode="auto">
          <a:xfrm>
            <a:off x="7156159" y="2639977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defRPr/>
            </a:pPr>
            <a:endParaRPr kumimoji="1" lang="ja-JP" alt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1343" y="2839358"/>
            <a:ext cx="5400599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400" dirty="0">
                <a:solidFill>
                  <a:srgbClr val="000000"/>
                </a:solidFill>
                <a:latin typeface="Times New Roman"/>
                <a:cs typeface="Times New Roman"/>
              </a:rPr>
              <a:t>Outline of the demonstration project</a:t>
            </a:r>
            <a:endParaRPr lang="en-US" altLang="ja-JP" sz="1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042991" y="1256726"/>
            <a:ext cx="5996298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400" dirty="0">
                <a:solidFill>
                  <a:srgbClr val="000000"/>
                </a:solidFill>
                <a:latin typeface="Times New Roman"/>
                <a:cs typeface="Times New Roman"/>
              </a:rPr>
              <a:t> Targeted economic/social issues</a:t>
            </a:r>
            <a:endParaRPr lang="ja-JP" altLang="en-US" sz="1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52711" y="4766067"/>
            <a:ext cx="5439231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400" dirty="0">
                <a:solidFill>
                  <a:srgbClr val="000000"/>
                </a:solidFill>
                <a:latin typeface="Times New Roman"/>
                <a:cs typeface="Times New Roman"/>
              </a:rPr>
              <a:t>Cooperation with local companies/governments</a:t>
            </a:r>
            <a:endParaRPr lang="en-US" altLang="ja-JP" sz="1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cxnSp>
        <p:nvCxnSpPr>
          <p:cNvPr id="4" name="直線コネクタ 3"/>
          <p:cNvCxnSpPr/>
          <p:nvPr/>
        </p:nvCxnSpPr>
        <p:spPr bwMode="auto">
          <a:xfrm>
            <a:off x="5869073" y="1220139"/>
            <a:ext cx="26755" cy="5422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9" name="テキスト ボックス 8"/>
          <p:cNvSpPr txBox="1"/>
          <p:nvPr/>
        </p:nvSpPr>
        <p:spPr bwMode="auto">
          <a:xfrm>
            <a:off x="7896200" y="43035"/>
            <a:ext cx="33763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400" dirty="0">
                <a:solidFill>
                  <a:srgbClr val="000000"/>
                </a:solidFill>
                <a:latin typeface="Times New Roman"/>
                <a:cs typeface="Times New Roman"/>
              </a:rPr>
              <a:t>Asia Digital Transformation (ADX) projects</a:t>
            </a:r>
            <a:endParaRPr kumimoji="1" lang="ja-JP" altLang="en-US" sz="1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30982" y="5163002"/>
            <a:ext cx="5954798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 dirty="0">
                <a:solidFill>
                  <a:srgbClr val="000000"/>
                </a:solidFill>
                <a:latin typeface="Times New Roman"/>
                <a:cs typeface="Times New Roman"/>
              </a:rPr>
              <a:t>Expected </a:t>
            </a:r>
            <a:r>
              <a:rPr kumimoji="1" lang="en-US" altLang="ja-JP" sz="1400" dirty="0">
                <a:solidFill>
                  <a:srgbClr val="000000"/>
                </a:solidFill>
                <a:latin typeface="Times New Roman"/>
                <a:cs typeface="Times New Roman"/>
              </a:rPr>
              <a:t>outcome of </a:t>
            </a:r>
            <a:r>
              <a:rPr kumimoji="1" lang="ja-JP" altLang="en-US" sz="1400" dirty="0">
                <a:solidFill>
                  <a:srgbClr val="000000"/>
                </a:solidFill>
                <a:latin typeface="Times New Roman"/>
                <a:cs typeface="Times New Roman"/>
              </a:rPr>
              <a:t>beneficiary effects</a:t>
            </a:r>
            <a:endParaRPr kumimoji="1" lang="en-US" altLang="ja-JP" sz="1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5" name="正方形/長方形 24"/>
          <p:cNvSpPr/>
          <p:nvPr/>
        </p:nvSpPr>
        <p:spPr bwMode="auto">
          <a:xfrm>
            <a:off x="6030981" y="3217568"/>
            <a:ext cx="5954798" cy="30777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en-US" altLang="ja-JP" sz="1400" dirty="0">
                <a:solidFill>
                  <a:srgbClr val="000000"/>
                </a:solidFill>
                <a:latin typeface="Times New Roman"/>
                <a:cs typeface="Times New Roman"/>
              </a:rPr>
              <a:t>Details </a:t>
            </a:r>
            <a:r>
              <a:rPr lang="ja-JP" altLang="en-US" sz="1400" dirty="0">
                <a:solidFill>
                  <a:srgbClr val="000000"/>
                </a:solidFill>
                <a:latin typeface="Times New Roman"/>
                <a:cs typeface="Times New Roman"/>
              </a:rPr>
              <a:t>of demonstration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52711" y="2067656"/>
            <a:ext cx="683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400" dirty="0">
                <a:solidFill>
                  <a:srgbClr val="000000"/>
                </a:solidFill>
                <a:latin typeface="Times New Roman"/>
                <a:cs typeface="Times New Roman"/>
              </a:rPr>
              <a:t>https://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907B02D-DC29-E170-9D40-016E94274544}"/>
              </a:ext>
            </a:extLst>
          </p:cNvPr>
          <p:cNvSpPr txBox="1"/>
          <p:nvPr/>
        </p:nvSpPr>
        <p:spPr bwMode="auto">
          <a:xfrm>
            <a:off x="152711" y="1261168"/>
            <a:ext cx="1656184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 eaLnBrk="0" hangingPunct="0"/>
            <a:endParaRPr kumimoji="1"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ctr" eaLnBrk="0" hangingPunct="0"/>
            <a:r>
              <a:rPr kumimoji="1"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企業ロゴ</a:t>
            </a:r>
            <a:endParaRPr kumimoji="1"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ctr" eaLnBrk="0" hangingPunct="0"/>
            <a:endParaRPr kumimoji="1" lang="ja-JP" altLang="en-US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12" name="テキスト ボックス 16">
            <a:extLst>
              <a:ext uri="{FF2B5EF4-FFF2-40B4-BE49-F238E27FC236}">
                <a16:creationId xmlns:a16="http://schemas.microsoft.com/office/drawing/2014/main" id="{5E465913-CE52-6BC3-F0DD-1993D73419E3}"/>
              </a:ext>
            </a:extLst>
          </p:cNvPr>
          <p:cNvSpPr txBox="1"/>
          <p:nvPr/>
        </p:nvSpPr>
        <p:spPr bwMode="auto">
          <a:xfrm>
            <a:off x="33738" y="3256129"/>
            <a:ext cx="524170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+mn-ea"/>
                <a:ea typeface="+mn-ea"/>
                <a:cs typeface="Meiryo" charset="-128"/>
              </a:rPr>
              <a:t>〇〇〇〇〇〇〇〇　</a:t>
            </a:r>
            <a:r>
              <a:rPr lang="ja-JP" altLang="en-US" sz="1400" dirty="0">
                <a:solidFill>
                  <a:srgbClr val="FF0000"/>
                </a:solidFill>
                <a:latin typeface="+mn-lt"/>
                <a:ea typeface="游ゴシック Medium" panose="020B0500000000000000" pitchFamily="50" charset="-128"/>
                <a:cs typeface="Meiryo" charset="-128"/>
              </a:rPr>
              <a:t>←まず、プロジェクト名（英文名称）を必ずご記載ください</a:t>
            </a:r>
            <a:endParaRPr lang="en-US" altLang="ja-JP" sz="1400" dirty="0">
              <a:solidFill>
                <a:srgbClr val="FF0000"/>
              </a:solidFill>
              <a:latin typeface="+mn-lt"/>
              <a:ea typeface="游ゴシック Medium" panose="020B0500000000000000" pitchFamily="50" charset="-128"/>
              <a:cs typeface="Meiryo" charset="-128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+mn-ea"/>
                <a:ea typeface="+mn-ea"/>
                <a:cs typeface="Meiryo" charset="-128"/>
              </a:rPr>
              <a:t>〇〇〇〇〇〇〇〇</a:t>
            </a:r>
            <a:endParaRPr lang="en-US" altLang="ja-JP" sz="1400" dirty="0">
              <a:latin typeface="+mn-ea"/>
              <a:ea typeface="+mn-ea"/>
              <a:cs typeface="Meiryo" charset="-128"/>
            </a:endParaRPr>
          </a:p>
        </p:txBody>
      </p:sp>
      <p:sp>
        <p:nvSpPr>
          <p:cNvPr id="13" name="テキスト ボックス 16">
            <a:extLst>
              <a:ext uri="{FF2B5EF4-FFF2-40B4-BE49-F238E27FC236}">
                <a16:creationId xmlns:a16="http://schemas.microsoft.com/office/drawing/2014/main" id="{59C87FBE-0747-8394-2766-A034998A656D}"/>
              </a:ext>
            </a:extLst>
          </p:cNvPr>
          <p:cNvSpPr txBox="1"/>
          <p:nvPr/>
        </p:nvSpPr>
        <p:spPr bwMode="auto">
          <a:xfrm>
            <a:off x="148720" y="5196953"/>
            <a:ext cx="52417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+mn-lt"/>
                <a:ea typeface="游ゴシック Medium" panose="020B0500000000000000" pitchFamily="50" charset="-128"/>
                <a:cs typeface="Meiryo" charset="-128"/>
              </a:rPr>
              <a:t>◼ </a:t>
            </a:r>
            <a:r>
              <a:rPr lang="ja-JP" altLang="en-US" sz="1400" dirty="0">
                <a:latin typeface="+mn-lt"/>
                <a:ea typeface="游ゴシック Medium" panose="020B0500000000000000" pitchFamily="50" charset="-128"/>
                <a:cs typeface="Meiryo" charset="-128"/>
              </a:rPr>
              <a:t>　</a:t>
            </a:r>
            <a:r>
              <a:rPr lang="en-US" altLang="ja-JP" sz="1400" dirty="0">
                <a:latin typeface="+mn-lt"/>
                <a:ea typeface="游ゴシック Medium" panose="020B0500000000000000" pitchFamily="50" charset="-128"/>
                <a:cs typeface="Meiryo" charset="-128"/>
              </a:rPr>
              <a:t>Local Partner :</a:t>
            </a:r>
            <a:r>
              <a:rPr lang="ja-JP" altLang="en-US" sz="1400" dirty="0">
                <a:latin typeface="+mn-lt"/>
                <a:ea typeface="游ゴシック Medium" panose="020B0500000000000000" pitchFamily="50" charset="-128"/>
                <a:cs typeface="Meiryo" charset="-128"/>
              </a:rPr>
              <a:t>　</a:t>
            </a:r>
            <a:r>
              <a:rPr lang="ja-JP" altLang="en-US" sz="1400" dirty="0">
                <a:solidFill>
                  <a:srgbClr val="FF0000"/>
                </a:solidFill>
                <a:latin typeface="+mn-lt"/>
                <a:ea typeface="游ゴシック Medium" panose="020B0500000000000000" pitchFamily="50" charset="-128"/>
                <a:cs typeface="Meiryo" charset="-128"/>
              </a:rPr>
              <a:t>←パートナーが複数の場合「</a:t>
            </a:r>
            <a:r>
              <a:rPr lang="en-US" altLang="ja-JP" sz="1400" dirty="0">
                <a:solidFill>
                  <a:srgbClr val="FF0000"/>
                </a:solidFill>
                <a:latin typeface="+mn-lt"/>
                <a:ea typeface="游ゴシック Medium" panose="020B0500000000000000" pitchFamily="50" charset="-128"/>
                <a:cs typeface="Meiryo" charset="-128"/>
              </a:rPr>
              <a:t>s</a:t>
            </a:r>
            <a:r>
              <a:rPr lang="ja-JP" altLang="en-US" sz="1400" dirty="0">
                <a:solidFill>
                  <a:srgbClr val="FF0000"/>
                </a:solidFill>
                <a:latin typeface="+mn-lt"/>
                <a:ea typeface="游ゴシック Medium" panose="020B0500000000000000" pitchFamily="50" charset="-128"/>
                <a:cs typeface="Meiryo" charset="-128"/>
              </a:rPr>
              <a:t>」追加</a:t>
            </a:r>
            <a:endParaRPr lang="en-US" altLang="ja-JP" sz="1400" dirty="0">
              <a:solidFill>
                <a:srgbClr val="FF0000"/>
              </a:solidFill>
              <a:latin typeface="+mn-lt"/>
              <a:ea typeface="游ゴシック Medium" panose="020B0500000000000000" pitchFamily="50" charset="-128"/>
              <a:cs typeface="Meiryo" charset="-128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en-US" altLang="ja-JP" sz="1400" dirty="0">
                <a:latin typeface="+mn-lt"/>
                <a:ea typeface="游ゴシック Medium" panose="020B0500000000000000" pitchFamily="50" charset="-128"/>
                <a:cs typeface="Meiryo" charset="-128"/>
              </a:rPr>
              <a:t>Details of Partnership/Cooperation:</a:t>
            </a:r>
          </a:p>
        </p:txBody>
      </p:sp>
      <p:sp>
        <p:nvSpPr>
          <p:cNvPr id="15" name="テキスト ボックス 16">
            <a:extLst>
              <a:ext uri="{FF2B5EF4-FFF2-40B4-BE49-F238E27FC236}">
                <a16:creationId xmlns:a16="http://schemas.microsoft.com/office/drawing/2014/main" id="{51CBEEA8-3A2D-F919-8C2A-A4E32FD0890C}"/>
              </a:ext>
            </a:extLst>
          </p:cNvPr>
          <p:cNvSpPr txBox="1"/>
          <p:nvPr/>
        </p:nvSpPr>
        <p:spPr bwMode="auto">
          <a:xfrm>
            <a:off x="6012454" y="1676703"/>
            <a:ext cx="52417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+mn-ea"/>
                <a:ea typeface="+mn-ea"/>
                <a:cs typeface="Meiryo" charset="-128"/>
              </a:rPr>
              <a:t>〇〇〇〇〇〇〇〇</a:t>
            </a:r>
            <a:endParaRPr lang="en-US" altLang="ja-JP" sz="1400" dirty="0">
              <a:latin typeface="+mn-ea"/>
              <a:ea typeface="+mn-ea"/>
              <a:cs typeface="Meiryo" charset="-128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+mn-ea"/>
                <a:ea typeface="+mn-ea"/>
                <a:cs typeface="Meiryo" charset="-128"/>
              </a:rPr>
              <a:t>〇〇〇〇〇〇〇〇</a:t>
            </a:r>
            <a:endParaRPr lang="en-US" altLang="ja-JP" sz="1400" dirty="0">
              <a:latin typeface="+mn-ea"/>
              <a:ea typeface="+mn-ea"/>
              <a:cs typeface="Meiryo" charset="-128"/>
            </a:endParaRPr>
          </a:p>
        </p:txBody>
      </p:sp>
      <p:sp>
        <p:nvSpPr>
          <p:cNvPr id="16" name="テキスト ボックス 16">
            <a:extLst>
              <a:ext uri="{FF2B5EF4-FFF2-40B4-BE49-F238E27FC236}">
                <a16:creationId xmlns:a16="http://schemas.microsoft.com/office/drawing/2014/main" id="{39FA8DAE-6933-951E-7ABB-67136EBCEE7D}"/>
              </a:ext>
            </a:extLst>
          </p:cNvPr>
          <p:cNvSpPr txBox="1"/>
          <p:nvPr/>
        </p:nvSpPr>
        <p:spPr bwMode="auto">
          <a:xfrm>
            <a:off x="6012453" y="3598437"/>
            <a:ext cx="52417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+mn-ea"/>
                <a:ea typeface="+mn-ea"/>
                <a:cs typeface="Meiryo" charset="-128"/>
              </a:rPr>
              <a:t>〇〇〇〇〇〇〇〇</a:t>
            </a:r>
            <a:endParaRPr lang="en-US" altLang="ja-JP" sz="1400" dirty="0">
              <a:latin typeface="+mn-ea"/>
              <a:ea typeface="+mn-ea"/>
              <a:cs typeface="Meiryo" charset="-128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+mn-ea"/>
                <a:ea typeface="+mn-ea"/>
                <a:cs typeface="Meiryo" charset="-128"/>
              </a:rPr>
              <a:t>〇〇〇〇〇〇〇〇</a:t>
            </a:r>
            <a:endParaRPr lang="en-US" altLang="ja-JP" sz="1400" dirty="0">
              <a:latin typeface="+mn-ea"/>
              <a:ea typeface="+mn-ea"/>
              <a:cs typeface="Meiryo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1996610-437B-B1B6-4A4F-47C6F215802D}"/>
              </a:ext>
            </a:extLst>
          </p:cNvPr>
          <p:cNvSpPr txBox="1"/>
          <p:nvPr/>
        </p:nvSpPr>
        <p:spPr bwMode="auto">
          <a:xfrm>
            <a:off x="6042991" y="5536812"/>
            <a:ext cx="52417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+mn-ea"/>
                <a:ea typeface="+mn-ea"/>
                <a:cs typeface="Meiryo" charset="-128"/>
              </a:rPr>
              <a:t>〇〇〇〇〇〇〇〇</a:t>
            </a:r>
            <a:endParaRPr lang="en-US" altLang="ja-JP" sz="1400" dirty="0">
              <a:latin typeface="+mn-ea"/>
              <a:ea typeface="+mn-ea"/>
              <a:cs typeface="Meiryo" charset="-128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Char char="n"/>
              <a:defRPr/>
            </a:pPr>
            <a:r>
              <a:rPr lang="ja-JP" altLang="en-US" sz="1400" dirty="0">
                <a:latin typeface="+mn-ea"/>
                <a:ea typeface="+mn-ea"/>
                <a:cs typeface="Meiryo" charset="-128"/>
              </a:rPr>
              <a:t>〇〇〇〇〇〇〇〇</a:t>
            </a:r>
            <a:endParaRPr lang="en-US" altLang="ja-JP" sz="1400" dirty="0">
              <a:latin typeface="+mn-ea"/>
              <a:ea typeface="+mn-ea"/>
              <a:cs typeface="Meiryo" charset="-128"/>
            </a:endParaRPr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F5C423E9-BF36-FFEB-12D4-0FE9C5E344E1}"/>
              </a:ext>
            </a:extLst>
          </p:cNvPr>
          <p:cNvSpPr/>
          <p:nvPr/>
        </p:nvSpPr>
        <p:spPr bwMode="auto">
          <a:xfrm>
            <a:off x="-1835584" y="92710"/>
            <a:ext cx="2336265" cy="4214425"/>
          </a:xfrm>
          <a:prstGeom prst="wedgeRect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Times"/>
              </a:rPr>
              <a:t>赤字はご記入時の留意点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cs typeface="Times"/>
              </a:rPr>
              <a:t>です</a:t>
            </a:r>
            <a:endParaRPr lang="en-US" altLang="ja-JP" sz="1400" dirty="0">
              <a:solidFill>
                <a:srgbClr val="FF0000"/>
              </a:solidFill>
              <a:latin typeface="游ゴシック Medium"/>
              <a:cs typeface="Times"/>
            </a:endParaRPr>
          </a:p>
          <a:p>
            <a:endParaRPr lang="en-US" sz="1400" dirty="0">
              <a:solidFill>
                <a:srgbClr val="FF0000"/>
              </a:solidFill>
              <a:latin typeface="游ゴシック Medium"/>
              <a:cs typeface="Times"/>
            </a:endParaRPr>
          </a:p>
          <a:p>
            <a:r>
              <a:rPr lang="en-US" sz="1400" dirty="0">
                <a:solidFill>
                  <a:srgbClr val="FF0000"/>
                </a:solidFill>
                <a:latin typeface="游ゴシック Medium"/>
                <a:cs typeface="Times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Times"/>
              </a:rPr>
              <a:t>英語</a:t>
            </a:r>
            <a:r>
              <a:rPr lang="en-US" sz="1400" dirty="0">
                <a:solidFill>
                  <a:srgbClr val="FF0000"/>
                </a:solidFill>
                <a:latin typeface="游ゴシック Medium"/>
                <a:cs typeface="Times"/>
              </a:rPr>
              <a:t>】</a:t>
            </a:r>
            <a:r>
              <a:rPr lang="en-US" sz="1400" dirty="0">
                <a:solidFill>
                  <a:srgbClr val="FF0000"/>
                </a:solidFill>
                <a:latin typeface="游ゴシック Medium"/>
                <a:cs typeface="Times New Roman"/>
              </a:rPr>
              <a:t>Times New Roman 14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Times New Roman"/>
              </a:rPr>
              <a:t>ポイント</a:t>
            </a:r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  <a:cs typeface="Times"/>
              </a:rPr>
              <a:t>、黒字で、太線・下線無しでご記入ください。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  <a:cs typeface="Times"/>
            </a:endParaRPr>
          </a:p>
          <a:p>
            <a:endParaRPr lang="en-US" sz="1400" dirty="0">
              <a:solidFill>
                <a:srgbClr val="FF0000"/>
              </a:solidFill>
              <a:latin typeface="Times" charset="0"/>
              <a:ea typeface="Osaka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</a:rPr>
              <a:t>小見出し名・フォント大きさ、文頭の「■」は変更せず、このままご利用ください。はみ出る場合は、文章を圧縮して収めてください（日本語スライドと完全な同一文面でなくても結構です）。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  <a:p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游ゴシック Medium"/>
                <a:ea typeface="游ゴシック Medium"/>
              </a:rPr>
              <a:t>事業実施国の国旗は貼って頂かなくて結構です。</a:t>
            </a:r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  <a:p>
            <a:endParaRPr lang="en-US" altLang="ja-JP" sz="1400" dirty="0">
              <a:solidFill>
                <a:srgbClr val="FF0000"/>
              </a:solidFill>
              <a:latin typeface="游ゴシック Medium"/>
              <a:ea typeface="游ゴシック Medium"/>
            </a:endParaRPr>
          </a:p>
          <a:p>
            <a:endParaRPr lang="en-US" dirty="0">
              <a:solidFill>
                <a:srgbClr val="FF0000"/>
              </a:solidFill>
              <a:latin typeface="Times" charset="0"/>
              <a:ea typeface="Osak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920967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  <a:ea typeface="Osaka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  <a:ea typeface="Osaka" charset="-128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 eaLnBrk="0" hangingPunct="0">
          <a:defRPr dirty="0" smtClean="0"/>
        </a:defPPr>
      </a:lstStyle>
    </a:tx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ool10-p-4">
  <a:themeElements>
    <a:clrScheme name="メトロ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-cool1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 w="12700" cap="flat" cmpd="sng" algn="ctr">
          <a:solidFill>
            <a:sysClr val="windowText" lastClr="000000"/>
          </a:solidFill>
          <a:prstDash val="solid"/>
        </a:ln>
        <a:effectLst/>
      </a:spPr>
      <a:bodyPr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900" b="0" i="0" u="none" strike="noStrike" kern="0" cap="none" spc="0" normalizeH="0" baseline="0" noProof="0" dirty="0">
            <a:ln>
              <a:noFill/>
            </a:ln>
            <a:solidFill>
              <a:prstClr val="white"/>
            </a:solidFill>
            <a:effectLst/>
            <a:uLnTx/>
            <a:uFillTx/>
            <a:latin typeface="Calibri"/>
            <a:ea typeface="ＭＳ Ｐゴシック"/>
            <a:cs typeface="+mn-cs"/>
          </a:defRPr>
        </a:defPPr>
      </a:lstStyle>
    </a:spDef>
    <a:lnDef>
      <a:spPr>
        <a:noFill/>
        <a:ln w="25400">
          <a:solidFill>
            <a:srgbClr val="FF0000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>
        <a:noFill/>
      </a:spPr>
      <a:bodyPr wrap="square" rtlCol="0">
        <a:spAutoFit/>
      </a:bodyPr>
      <a:lstStyle>
        <a:defPPr>
          <a:defRPr kumimoji="1" sz="1200" dirty="0" smtClean="0"/>
        </a:defPPr>
      </a:lstStyle>
    </a:txDef>
  </a:objectDefaults>
  <a:extraClrSchemeLst>
    <a:extraClrScheme>
      <a:clrScheme name="p-cool1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cool10-p-4">
  <a:themeElements>
    <a:clrScheme name="メトロ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-cool1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 w="12700" cap="flat" cmpd="sng" algn="ctr">
          <a:solidFill>
            <a:sysClr val="windowText" lastClr="000000"/>
          </a:solidFill>
          <a:prstDash val="solid"/>
        </a:ln>
        <a:effectLst/>
      </a:spPr>
      <a:bodyPr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900" b="0" i="0" u="none" strike="noStrike" kern="0" cap="none" spc="0" normalizeH="0" baseline="0" noProof="0" dirty="0">
            <a:ln>
              <a:noFill/>
            </a:ln>
            <a:solidFill>
              <a:prstClr val="white"/>
            </a:solidFill>
            <a:effectLst/>
            <a:uLnTx/>
            <a:uFillTx/>
            <a:latin typeface="Calibri"/>
            <a:ea typeface="ＭＳ Ｐゴシック"/>
            <a:cs typeface="+mn-cs"/>
          </a:defRPr>
        </a:defPPr>
      </a:lstStyle>
    </a:spDef>
    <a:lnDef>
      <a:spPr>
        <a:noFill/>
        <a:ln w="25400">
          <a:solidFill>
            <a:srgbClr val="FF0000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</a:objectDefaults>
  <a:extraClrSchemeLst>
    <a:extraClrScheme>
      <a:clrScheme name="p-cool1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6_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  <a:ea typeface="Osaka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  <a:ea typeface="Osaka" charset="-128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 eaLnBrk="0" hangingPunct="0">
          <a:defRPr dirty="0" smtClean="0"/>
        </a:defPPr>
      </a:lstStyle>
    </a:tx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AB1C6E30C57747B5C11DA77D45BF41" ma:contentTypeVersion="15" ma:contentTypeDescription="新しいドキュメントを作成します。" ma:contentTypeScope="" ma:versionID="fd7650571a15a9ebf106ab241e1d1375">
  <xsd:schema xmlns:xsd="http://www.w3.org/2001/XMLSchema" xmlns:xs="http://www.w3.org/2001/XMLSchema" xmlns:p="http://schemas.microsoft.com/office/2006/metadata/properties" xmlns:ns2="841d8eeb-7cad-4850-91b4-4867858ade02" xmlns:ns3="5096907c-b03b-4ecc-9f8c-815f5b27273b" targetNamespace="http://schemas.microsoft.com/office/2006/metadata/properties" ma:root="true" ma:fieldsID="45ebcf24b5169dcf9920c24d7ee86517" ns2:_="" ns3:_="">
    <xsd:import namespace="841d8eeb-7cad-4850-91b4-4867858ade02"/>
    <xsd:import namespace="5096907c-b03b-4ecc-9f8c-815f5b2727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1d8eeb-7cad-4850-91b4-4867858ade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82b0f76-d187-467d-a507-94d1dbb104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96907c-b03b-4ecc-9f8c-815f5b27273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c67550e1-9e41-4ef4-8ae7-b40b32374094}" ma:internalName="TaxCatchAll" ma:showField="CatchAllData" ma:web="5096907c-b03b-4ecc-9f8c-815f5b2727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41d8eeb-7cad-4850-91b4-4867858ade02">
      <Terms xmlns="http://schemas.microsoft.com/office/infopath/2007/PartnerControls"/>
    </lcf76f155ced4ddcb4097134ff3c332f>
    <TaxCatchAll xmlns="5096907c-b03b-4ecc-9f8c-815f5b27273b" xsi:nil="true"/>
  </documentManagement>
</p:properties>
</file>

<file path=customXml/itemProps1.xml><?xml version="1.0" encoding="utf-8"?>
<ds:datastoreItem xmlns:ds="http://schemas.openxmlformats.org/officeDocument/2006/customXml" ds:itemID="{406E46C5-E8D8-4AAD-8FEF-2F3C070732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C93EE9-D201-42AB-8310-BC5E3CCDA1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1d8eeb-7cad-4850-91b4-4867858ade02"/>
    <ds:schemaRef ds:uri="5096907c-b03b-4ecc-9f8c-815f5b2727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80BDB5-1411-4E0A-BDCE-324B9546F497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841d8eeb-7cad-4850-91b4-4867858ade02"/>
    <ds:schemaRef ds:uri="http://schemas.microsoft.com/office/2006/metadata/properties"/>
    <ds:schemaRef ds:uri="http://purl.org/dc/dcmitype/"/>
    <ds:schemaRef ds:uri="5096907c-b03b-4ecc-9f8c-815f5b27273b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1d5ce837-86eb-4900-9c2a-2a13b5c0ee0d}" enabled="1" method="Privileged" siteId="{08b42e22-3a77-40ef-a51b-37104946de0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504</Words>
  <Application>Microsoft Office PowerPoint</Application>
  <PresentationFormat>ワイド画面</PresentationFormat>
  <Paragraphs>74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7</vt:i4>
      </vt:variant>
      <vt:variant>
        <vt:lpstr>スライド タイトル</vt:lpstr>
      </vt:variant>
      <vt:variant>
        <vt:i4>2</vt:i4>
      </vt:variant>
    </vt:vector>
  </HeadingPairs>
  <TitlesOfParts>
    <vt:vector size="21" baseType="lpstr">
      <vt:lpstr>ＭＳ Ｐゴシック</vt:lpstr>
      <vt:lpstr>ＭＳ ゴシック</vt:lpstr>
      <vt:lpstr>ＭＳ 明朝</vt:lpstr>
      <vt:lpstr>游ゴシック</vt:lpstr>
      <vt:lpstr>游ゴシック Light</vt:lpstr>
      <vt:lpstr>游ゴシック Medium</vt:lpstr>
      <vt:lpstr>Arial</vt:lpstr>
      <vt:lpstr>Calibri</vt:lpstr>
      <vt:lpstr>Century</vt:lpstr>
      <vt:lpstr>Times</vt:lpstr>
      <vt:lpstr>Times New Roman</vt:lpstr>
      <vt:lpstr>Wingdings</vt:lpstr>
      <vt:lpstr>Blank</vt:lpstr>
      <vt:lpstr>2_デザインの設定</vt:lpstr>
      <vt:lpstr>1_デザインの設定</vt:lpstr>
      <vt:lpstr>デザインの設定</vt:lpstr>
      <vt:lpstr>3_cool10-p-4</vt:lpstr>
      <vt:lpstr>2_cool10-p-4</vt:lpstr>
      <vt:lpstr>16_Blank</vt:lpstr>
      <vt:lpstr>○○○○○○〇←企業名（「株式会社」など含む正式名称）</vt:lpstr>
      <vt:lpstr>○○○○○○〇　←Company 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2023-06-07T08:26:23Z</dcterms:created>
  <dcterms:modified xsi:type="dcterms:W3CDTF">2023-09-05T01:29:23Z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0x010100C4AB1C6E30C57747B5C11DA77D45BF41</vt:lpwstr>
  </property>
  <property fmtid="{D5CDD505-2E9C-101B-9397-08002B2CF9AE}" pid="3" name="MediaServiceImageTags">
    <vt:lpwstr/>
  </property>
</Properties>
</file>