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1"/>
    <p:sldMasterId id="2147483768" r:id="rId2"/>
    <p:sldMasterId id="2147483755" r:id="rId3"/>
    <p:sldMasterId id="2147483660" r:id="rId4"/>
    <p:sldMasterId id="2147483685" r:id="rId5"/>
    <p:sldMasterId id="2147483712" r:id="rId6"/>
    <p:sldMasterId id="2147483780" r:id="rId7"/>
  </p:sldMasterIdLst>
  <p:notesMasterIdLst>
    <p:notesMasterId r:id="rId10"/>
  </p:notesMasterIdLst>
  <p:handoutMasterIdLst>
    <p:handoutMasterId r:id="rId11"/>
  </p:handoutMasterIdLst>
  <p:sldIdLst>
    <p:sldId id="1081" r:id="rId8"/>
    <p:sldId id="1082" r:id="rId9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2725">
          <p15:clr>
            <a:srgbClr val="A4A3A4"/>
          </p15:clr>
        </p15:guide>
        <p15:guide id="4" orient="horz" pos="4080">
          <p15:clr>
            <a:srgbClr val="A4A3A4"/>
          </p15:clr>
        </p15:guide>
        <p15:guide id="5" orient="horz" pos="1550">
          <p15:clr>
            <a:srgbClr val="A4A3A4"/>
          </p15:clr>
        </p15:guide>
        <p15:guide id="6" orient="horz" pos="1286">
          <p15:clr>
            <a:srgbClr val="A4A3A4"/>
          </p15:clr>
        </p15:guide>
        <p15:guide id="7" pos="5540">
          <p15:clr>
            <a:srgbClr val="A4A3A4"/>
          </p15:clr>
        </p15:guide>
        <p15:guide id="8" pos="210">
          <p15:clr>
            <a:srgbClr val="A4A3A4"/>
          </p15:clr>
        </p15:guide>
        <p15:guide id="9" pos="2900">
          <p15:clr>
            <a:srgbClr val="A4A3A4"/>
          </p15:clr>
        </p15:guide>
        <p15:guide id="10" pos="3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66FF"/>
    <a:srgbClr val="CC9900"/>
    <a:srgbClr val="FFFF99"/>
    <a:srgbClr val="FFFF00"/>
    <a:srgbClr val="3399FF"/>
    <a:srgbClr val="99FF99"/>
    <a:srgbClr val="CCFFCC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43A33-BCF4-4633-922D-B3062A6B2305}" v="2" dt="2020-09-30T09:52:13.719"/>
    <p1510:client id="{79008192-04A7-4703-B044-119EAF4C0F64}" v="6" dt="2020-09-29T06:09:56.761"/>
    <p1510:client id="{8093BC59-3933-4966-9396-661C7DD911CD}" v="1" dt="2020-09-30T06:51:44.485"/>
    <p1510:client id="{9555FE61-39DC-481F-A4EA-C703F36108C4}" v="78" dt="2020-09-30T00:23:27.0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21" autoAdjust="0"/>
    <p:restoredTop sz="94333" autoAdjust="0"/>
  </p:normalViewPr>
  <p:slideViewPr>
    <p:cSldViewPr>
      <p:cViewPr varScale="1">
        <p:scale>
          <a:sx n="64" d="100"/>
          <a:sy n="64" d="100"/>
        </p:scale>
        <p:origin x="84" y="876"/>
      </p:cViewPr>
      <p:guideLst>
        <p:guide orient="horz" pos="2064"/>
        <p:guide orient="horz" pos="384"/>
        <p:guide orient="horz" pos="2725"/>
        <p:guide orient="horz" pos="4080"/>
        <p:guide orient="horz" pos="1550"/>
        <p:guide orient="horz" pos="1286"/>
        <p:guide pos="5540"/>
        <p:guide pos="210"/>
        <p:guide pos="2900"/>
        <p:guide pos="3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76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50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49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ki_Kato" userId="S::saki_kato@jetro.go.jp::9170d093-c1b5-44f8-8f16-f92e876d3ea7" providerId="AD" clId="Web-{79008192-04A7-4703-B044-119EAF4C0F64}"/>
    <pc:docChg chg="modSld">
      <pc:chgData name="Saki_Kato" userId="S::saki_kato@jetro.go.jp::9170d093-c1b5-44f8-8f16-f92e876d3ea7" providerId="AD" clId="Web-{79008192-04A7-4703-B044-119EAF4C0F64}" dt="2020-09-29T06:09:56.761" v="5" actId="20577"/>
      <pc:docMkLst>
        <pc:docMk/>
      </pc:docMkLst>
      <pc:sldChg chg="modSp">
        <pc:chgData name="Saki_Kato" userId="S::saki_kato@jetro.go.jp::9170d093-c1b5-44f8-8f16-f92e876d3ea7" providerId="AD" clId="Web-{79008192-04A7-4703-B044-119EAF4C0F64}" dt="2020-09-29T06:09:56.761" v="5" actId="20577"/>
        <pc:sldMkLst>
          <pc:docMk/>
          <pc:sldMk cId="823321049" sldId="1080"/>
        </pc:sldMkLst>
        <pc:spChg chg="mod">
          <ac:chgData name="Saki_Kato" userId="S::saki_kato@jetro.go.jp::9170d093-c1b5-44f8-8f16-f92e876d3ea7" providerId="AD" clId="Web-{79008192-04A7-4703-B044-119EAF4C0F64}" dt="2020-09-29T06:09:56.761" v="5" actId="20577"/>
          <ac:spMkLst>
            <pc:docMk/>
            <pc:sldMk cId="823321049" sldId="1080"/>
            <ac:spMk id="3" creationId="{00000000-0000-0000-0000-000000000000}"/>
          </ac:spMkLst>
        </pc:spChg>
        <pc:spChg chg="mod">
          <ac:chgData name="Saki_Kato" userId="S::saki_kato@jetro.go.jp::9170d093-c1b5-44f8-8f16-f92e876d3ea7" providerId="AD" clId="Web-{79008192-04A7-4703-B044-119EAF4C0F64}" dt="2020-09-29T06:09:52.699" v="0" actId="14100"/>
          <ac:spMkLst>
            <pc:docMk/>
            <pc:sldMk cId="823321049" sldId="1080"/>
            <ac:spMk id="24" creationId="{00000000-0000-0000-0000-000000000000}"/>
          </ac:spMkLst>
        </pc:spChg>
      </pc:sldChg>
    </pc:docChg>
  </pc:docChgLst>
  <pc:docChgLst>
    <pc:chgData name="Saki_Kato" userId="S::saki_kato@jetro.go.jp::9170d093-c1b5-44f8-8f16-f92e876d3ea7" providerId="AD" clId="Web-{46243A33-BCF4-4633-922D-B3062A6B2305}"/>
    <pc:docChg chg="modSld">
      <pc:chgData name="Saki_Kato" userId="S::saki_kato@jetro.go.jp::9170d093-c1b5-44f8-8f16-f92e876d3ea7" providerId="AD" clId="Web-{46243A33-BCF4-4633-922D-B3062A6B2305}" dt="2020-09-30T09:52:13.719" v="1"/>
      <pc:docMkLst>
        <pc:docMk/>
      </pc:docMkLst>
      <pc:sldChg chg="modSp">
        <pc:chgData name="Saki_Kato" userId="S::saki_kato@jetro.go.jp::9170d093-c1b5-44f8-8f16-f92e876d3ea7" providerId="AD" clId="Web-{46243A33-BCF4-4633-922D-B3062A6B2305}" dt="2020-09-30T09:52:13.719" v="1"/>
        <pc:sldMkLst>
          <pc:docMk/>
          <pc:sldMk cId="3074846286" sldId="1102"/>
        </pc:sldMkLst>
        <pc:spChg chg="mod">
          <ac:chgData name="Saki_Kato" userId="S::saki_kato@jetro.go.jp::9170d093-c1b5-44f8-8f16-f92e876d3ea7" providerId="AD" clId="Web-{46243A33-BCF4-4633-922D-B3062A6B2305}" dt="2020-09-30T09:52:13.719" v="1"/>
          <ac:spMkLst>
            <pc:docMk/>
            <pc:sldMk cId="3074846286" sldId="1102"/>
            <ac:spMk id="24" creationId="{00000000-0000-0000-0000-000000000000}"/>
          </ac:spMkLst>
        </pc:spChg>
      </pc:sldChg>
    </pc:docChg>
  </pc:docChgLst>
  <pc:docChgLst>
    <pc:chgData name="小島 英太郎" userId="bc669233e20087d9" providerId="LiveId" clId="{F5ABC8DE-C0DA-4371-9BAB-8634E8137943}"/>
    <pc:docChg chg="undo custSel modSld sldOrd">
      <pc:chgData name="小島 英太郎" userId="bc669233e20087d9" providerId="LiveId" clId="{F5ABC8DE-C0DA-4371-9BAB-8634E8137943}" dt="2020-02-29T12:53:56.205" v="1236"/>
      <pc:docMkLst>
        <pc:docMk/>
      </pc:docMkLst>
      <pc:sldChg chg="modSp mod">
        <pc:chgData name="小島 英太郎" userId="bc669233e20087d9" providerId="LiveId" clId="{F5ABC8DE-C0DA-4371-9BAB-8634E8137943}" dt="2020-02-29T06:09:09.832" v="1195"/>
        <pc:sldMkLst>
          <pc:docMk/>
          <pc:sldMk cId="1100096902" sldId="1073"/>
        </pc:sldMkLst>
        <pc:spChg chg="mod">
          <ac:chgData name="小島 英太郎" userId="bc669233e20087d9" providerId="LiveId" clId="{F5ABC8DE-C0DA-4371-9BAB-8634E8137943}" dt="2020-02-29T02:48:25.499" v="98" actId="1036"/>
          <ac:spMkLst>
            <pc:docMk/>
            <pc:sldMk cId="1100096902" sldId="1073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0:43.691" v="806" actId="1037"/>
          <ac:spMkLst>
            <pc:docMk/>
            <pc:sldMk cId="1100096902" sldId="1073"/>
            <ac:spMk id="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0:35.850" v="804" actId="1037"/>
          <ac:spMkLst>
            <pc:docMk/>
            <pc:sldMk cId="1100096902" sldId="1073"/>
            <ac:spMk id="10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6:09:09.832" v="1195"/>
          <ac:spMkLst>
            <pc:docMk/>
            <pc:sldMk cId="1100096902" sldId="1073"/>
            <ac:spMk id="12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6:06:15.756" v="1149" actId="1035"/>
          <ac:spMkLst>
            <pc:docMk/>
            <pc:sldMk cId="1100096902" sldId="1073"/>
            <ac:spMk id="14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6:06:10.491" v="1148" actId="1035"/>
          <ac:spMkLst>
            <pc:docMk/>
            <pc:sldMk cId="1100096902" sldId="1073"/>
            <ac:spMk id="15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3:30:43.691" v="806" actId="1037"/>
          <ac:picMkLst>
            <pc:docMk/>
            <pc:sldMk cId="1100096902" sldId="1073"/>
            <ac:picMk id="2" creationId="{00000000-0000-0000-0000-000000000000}"/>
          </ac:picMkLst>
        </pc:picChg>
      </pc:sldChg>
      <pc:sldChg chg="modSp mod">
        <pc:chgData name="小島 英太郎" userId="bc669233e20087d9" providerId="LiveId" clId="{F5ABC8DE-C0DA-4371-9BAB-8634E8137943}" dt="2020-02-29T03:41:51.169" v="814" actId="6549"/>
        <pc:sldMkLst>
          <pc:docMk/>
          <pc:sldMk cId="2095146408" sldId="1074"/>
        </pc:sldMkLst>
        <pc:spChg chg="mod">
          <ac:chgData name="小島 英太郎" userId="bc669233e20087d9" providerId="LiveId" clId="{F5ABC8DE-C0DA-4371-9BAB-8634E8137943}" dt="2020-02-29T03:22:02.496" v="694"/>
          <ac:spMkLst>
            <pc:docMk/>
            <pc:sldMk cId="2095146408" sldId="1074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41:51.169" v="814" actId="6549"/>
          <ac:spMkLst>
            <pc:docMk/>
            <pc:sldMk cId="2095146408" sldId="1074"/>
            <ac:spMk id="19" creationId="{00000000-0000-0000-0000-000000000000}"/>
          </ac:spMkLst>
        </pc:spChg>
      </pc:sldChg>
      <pc:sldChg chg="modSp mod ord">
        <pc:chgData name="小島 英太郎" userId="bc669233e20087d9" providerId="LiveId" clId="{F5ABC8DE-C0DA-4371-9BAB-8634E8137943}" dt="2020-02-29T12:53:13.940" v="1203" actId="14100"/>
        <pc:sldMkLst>
          <pc:docMk/>
          <pc:sldMk cId="448555981" sldId="1075"/>
        </pc:sldMkLst>
        <pc:spChg chg="mod">
          <ac:chgData name="小島 英太郎" userId="bc669233e20087d9" providerId="LiveId" clId="{F5ABC8DE-C0DA-4371-9BAB-8634E8137943}" dt="2020-02-29T02:49:05.235" v="107" actId="1037"/>
          <ac:spMkLst>
            <pc:docMk/>
            <pc:sldMk cId="448555981" sldId="1075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2:49:17.893" v="124" actId="1036"/>
          <ac:spMkLst>
            <pc:docMk/>
            <pc:sldMk cId="448555981" sldId="1075"/>
            <ac:spMk id="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18:05.238" v="512" actId="1036"/>
          <ac:spMkLst>
            <pc:docMk/>
            <pc:sldMk cId="448555981" sldId="1075"/>
            <ac:spMk id="1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18:00.134" v="507" actId="1035"/>
          <ac:spMkLst>
            <pc:docMk/>
            <pc:sldMk cId="448555981" sldId="1075"/>
            <ac:spMk id="16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12:52:57.975" v="1198" actId="1035"/>
          <ac:spMkLst>
            <pc:docMk/>
            <pc:sldMk cId="448555981" sldId="1075"/>
            <ac:spMk id="17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12:53:13.940" v="1203" actId="14100"/>
          <ac:spMkLst>
            <pc:docMk/>
            <pc:sldMk cId="448555981" sldId="1075"/>
            <ac:spMk id="18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41:57.964" v="824" actId="20577"/>
          <ac:spMkLst>
            <pc:docMk/>
            <pc:sldMk cId="448555981" sldId="1075"/>
            <ac:spMk id="19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2:49:17.893" v="124" actId="1036"/>
          <ac:picMkLst>
            <pc:docMk/>
            <pc:sldMk cId="448555981" sldId="1075"/>
            <ac:picMk id="2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12:52:57.975" v="1198" actId="1035"/>
          <ac:picMkLst>
            <pc:docMk/>
            <pc:sldMk cId="448555981" sldId="1075"/>
            <ac:picMk id="9" creationId="{00000000-0000-0000-0000-000000000000}"/>
          </ac:picMkLst>
        </pc:picChg>
      </pc:sldChg>
      <pc:sldChg chg="modSp mod">
        <pc:chgData name="小島 英太郎" userId="bc669233e20087d9" providerId="LiveId" clId="{F5ABC8DE-C0DA-4371-9BAB-8634E8137943}" dt="2020-02-29T03:41:15.712" v="812"/>
        <pc:sldMkLst>
          <pc:docMk/>
          <pc:sldMk cId="1789756394" sldId="1077"/>
        </pc:sldMkLst>
        <pc:spChg chg="mod">
          <ac:chgData name="小島 英太郎" userId="bc669233e20087d9" providerId="LiveId" clId="{F5ABC8DE-C0DA-4371-9BAB-8634E8137943}" dt="2020-02-29T02:44:26.097" v="65" actId="1037"/>
          <ac:spMkLst>
            <pc:docMk/>
            <pc:sldMk cId="1789756394" sldId="1077"/>
            <ac:spMk id="2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2:41:52.801" v="46" actId="20577"/>
          <ac:spMkLst>
            <pc:docMk/>
            <pc:sldMk cId="1789756394" sldId="1077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3:51.472" v="811" actId="20577"/>
          <ac:spMkLst>
            <pc:docMk/>
            <pc:sldMk cId="1789756394" sldId="1077"/>
            <ac:spMk id="1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41:15.712" v="812"/>
          <ac:spMkLst>
            <pc:docMk/>
            <pc:sldMk cId="1789756394" sldId="1077"/>
            <ac:spMk id="19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2:44:20.562" v="62" actId="1037"/>
          <ac:picMkLst>
            <pc:docMk/>
            <pc:sldMk cId="1789756394" sldId="1077"/>
            <ac:picMk id="5" creationId="{00000000-0000-0000-0000-000000000000}"/>
          </ac:picMkLst>
        </pc:picChg>
      </pc:sldChg>
      <pc:sldChg chg="addSp delSp modSp mod">
        <pc:chgData name="小島 英太郎" userId="bc669233e20087d9" providerId="LiveId" clId="{F5ABC8DE-C0DA-4371-9BAB-8634E8137943}" dt="2020-02-29T12:53:56.205" v="1236"/>
        <pc:sldMkLst>
          <pc:docMk/>
          <pc:sldMk cId="1481915063" sldId="1084"/>
        </pc:sldMkLst>
        <pc:spChg chg="mod">
          <ac:chgData name="小島 英太郎" userId="bc669233e20087d9" providerId="LiveId" clId="{F5ABC8DE-C0DA-4371-9BAB-8634E8137943}" dt="2020-02-29T03:29:46.172" v="794" actId="1035"/>
          <ac:spMkLst>
            <pc:docMk/>
            <pc:sldMk cId="1481915063" sldId="1084"/>
            <ac:spMk id="2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0:11.501" v="801" actId="1035"/>
          <ac:spMkLst>
            <pc:docMk/>
            <pc:sldMk cId="1481915063" sldId="1084"/>
            <ac:spMk id="22" creationId="{00000000-0000-0000-0000-000000000000}"/>
          </ac:spMkLst>
        </pc:spChg>
        <pc:spChg chg="add 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30" creationId="{FA601DA5-EAF5-4034-8022-239905B28D11}"/>
          </ac:spMkLst>
        </pc:spChg>
        <pc:spChg chg="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31" creationId="{00000000-0000-0000-0000-000000000000}"/>
          </ac:spMkLst>
        </pc:spChg>
        <pc:spChg chg="add mod">
          <ac:chgData name="小島 英太郎" userId="bc669233e20087d9" providerId="LiveId" clId="{F5ABC8DE-C0DA-4371-9BAB-8634E8137943}" dt="2020-02-29T03:30:01.208" v="799" actId="1036"/>
          <ac:spMkLst>
            <pc:docMk/>
            <pc:sldMk cId="1481915063" sldId="1084"/>
            <ac:spMk id="32" creationId="{FCF171F1-2AD8-4D2F-BBFD-6944C00D7246}"/>
          </ac:spMkLst>
        </pc:spChg>
        <pc:spChg chg="del mod">
          <ac:chgData name="小島 英太郎" userId="bc669233e20087d9" providerId="LiveId" clId="{F5ABC8DE-C0DA-4371-9BAB-8634E8137943}" dt="2020-02-29T03:22:32.101" v="725" actId="21"/>
          <ac:spMkLst>
            <pc:docMk/>
            <pc:sldMk cId="1481915063" sldId="1084"/>
            <ac:spMk id="33" creationId="{00000000-0000-0000-0000-000000000000}"/>
          </ac:spMkLst>
        </pc:spChg>
        <pc:spChg chg="add mod">
          <ac:chgData name="小島 英太郎" userId="bc669233e20087d9" providerId="LiveId" clId="{F5ABC8DE-C0DA-4371-9BAB-8634E8137943}" dt="2020-02-29T12:53:56.205" v="1236"/>
          <ac:spMkLst>
            <pc:docMk/>
            <pc:sldMk cId="1481915063" sldId="1084"/>
            <ac:spMk id="34" creationId="{40846536-B2A6-4A8B-AB58-889E1411505F}"/>
          </ac:spMkLst>
        </pc:spChg>
        <pc:spChg chg="mod">
          <ac:chgData name="小島 英太郎" userId="bc669233e20087d9" providerId="LiveId" clId="{F5ABC8DE-C0DA-4371-9BAB-8634E8137943}" dt="2020-02-29T02:39:12.886" v="37" actId="403"/>
          <ac:spMkLst>
            <pc:docMk/>
            <pc:sldMk cId="1481915063" sldId="1084"/>
            <ac:spMk id="39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2:51.171" v="745" actId="1036"/>
          <ac:spMkLst>
            <pc:docMk/>
            <pc:sldMk cId="1481915063" sldId="1084"/>
            <ac:spMk id="40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2:51.171" v="745" actId="1036"/>
          <ac:spMkLst>
            <pc:docMk/>
            <pc:sldMk cId="1481915063" sldId="1084"/>
            <ac:spMk id="42" creationId="{00000000-0000-0000-0000-000000000000}"/>
          </ac:spMkLst>
        </pc:spChg>
        <pc:spChg chg="del mod">
          <ac:chgData name="小島 英太郎" userId="bc669233e20087d9" providerId="LiveId" clId="{F5ABC8DE-C0DA-4371-9BAB-8634E8137943}" dt="2020-02-29T03:22:32.101" v="725" actId="21"/>
          <ac:spMkLst>
            <pc:docMk/>
            <pc:sldMk cId="1481915063" sldId="1084"/>
            <ac:spMk id="43" creationId="{00000000-0000-0000-0000-000000000000}"/>
          </ac:spMkLst>
        </pc:spChg>
        <pc:spChg chg="del mod">
          <ac:chgData name="小島 英太郎" userId="bc669233e20087d9" providerId="LiveId" clId="{F5ABC8DE-C0DA-4371-9BAB-8634E8137943}" dt="2020-02-29T03:22:32.101" v="725" actId="21"/>
          <ac:spMkLst>
            <pc:docMk/>
            <pc:sldMk cId="1481915063" sldId="1084"/>
            <ac:spMk id="4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47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51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3:30:11.501" v="801" actId="1035"/>
          <ac:picMkLst>
            <pc:docMk/>
            <pc:sldMk cId="1481915063" sldId="1084"/>
            <ac:picMk id="29" creationId="{00000000-0000-0000-0000-000000000000}"/>
          </ac:picMkLst>
        </pc:picChg>
        <pc:picChg chg="add mod">
          <ac:chgData name="小島 英太郎" userId="bc669233e20087d9" providerId="LiveId" clId="{F5ABC8DE-C0DA-4371-9BAB-8634E8137943}" dt="2020-02-29T03:29:58.507" v="798" actId="1037"/>
          <ac:picMkLst>
            <pc:docMk/>
            <pc:sldMk cId="1481915063" sldId="1084"/>
            <ac:picMk id="35" creationId="{1A515C4B-F983-4EC1-B0F2-78CA1565F97C}"/>
          </ac:picMkLst>
        </pc:picChg>
        <pc:picChg chg="mod">
          <ac:chgData name="小島 英太郎" userId="bc669233e20087d9" providerId="LiveId" clId="{F5ABC8DE-C0DA-4371-9BAB-8634E8137943}" dt="2020-02-29T03:29:46.172" v="794" actId="1035"/>
          <ac:picMkLst>
            <pc:docMk/>
            <pc:sldMk cId="1481915063" sldId="1084"/>
            <ac:picMk id="46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02:38:12.198" v="27" actId="1038"/>
          <ac:picMkLst>
            <pc:docMk/>
            <pc:sldMk cId="1481915063" sldId="1084"/>
            <ac:picMk id="48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03:22:51.171" v="745" actId="1036"/>
          <ac:picMkLst>
            <pc:docMk/>
            <pc:sldMk cId="1481915063" sldId="1084"/>
            <ac:picMk id="49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03:22:51.171" v="745" actId="1036"/>
          <ac:picMkLst>
            <pc:docMk/>
            <pc:sldMk cId="1481915063" sldId="1084"/>
            <ac:picMk id="50" creationId="{00000000-0000-0000-0000-000000000000}"/>
          </ac:picMkLst>
        </pc:picChg>
        <pc:picChg chg="del mod">
          <ac:chgData name="小島 英太郎" userId="bc669233e20087d9" providerId="LiveId" clId="{F5ABC8DE-C0DA-4371-9BAB-8634E8137943}" dt="2020-02-29T03:22:32.101" v="725" actId="21"/>
          <ac:picMkLst>
            <pc:docMk/>
            <pc:sldMk cId="1481915063" sldId="1084"/>
            <ac:picMk id="52" creationId="{00000000-0000-0000-0000-000000000000}"/>
          </ac:picMkLst>
        </pc:picChg>
        <pc:cxnChg chg="mod">
          <ac:chgData name="小島 英太郎" userId="bc669233e20087d9" providerId="LiveId" clId="{F5ABC8DE-C0DA-4371-9BAB-8634E8137943}" dt="2020-02-29T03:22:26.063" v="724" actId="1035"/>
          <ac:cxnSpMkLst>
            <pc:docMk/>
            <pc:sldMk cId="1481915063" sldId="1084"/>
            <ac:cxnSpMk id="28" creationId="{00000000-0000-0000-0000-000000000000}"/>
          </ac:cxnSpMkLst>
        </pc:cxnChg>
      </pc:sldChg>
    </pc:docChg>
  </pc:docChgLst>
  <pc:docChgLst>
    <pc:chgData name="Rie_Kikukawa" userId="S::rie_kikukawa@jetro.go.jp::3efc5c9d-0df9-4a84-ac23-9a944b5d21a4" providerId="AD" clId="Web-{9555FE61-39DC-481F-A4EA-C703F36108C4}"/>
    <pc:docChg chg="modSld">
      <pc:chgData name="Rie_Kikukawa" userId="S::rie_kikukawa@jetro.go.jp::3efc5c9d-0df9-4a84-ac23-9a944b5d21a4" providerId="AD" clId="Web-{9555FE61-39DC-481F-A4EA-C703F36108C4}" dt="2020-09-30T00:23:27.076" v="76" actId="1076"/>
      <pc:docMkLst>
        <pc:docMk/>
      </pc:docMkLst>
      <pc:sldChg chg="modSp">
        <pc:chgData name="Rie_Kikukawa" userId="S::rie_kikukawa@jetro.go.jp::3efc5c9d-0df9-4a84-ac23-9a944b5d21a4" providerId="AD" clId="Web-{9555FE61-39DC-481F-A4EA-C703F36108C4}" dt="2020-09-30T00:23:27.076" v="76" actId="1076"/>
        <pc:sldMkLst>
          <pc:docMk/>
          <pc:sldMk cId="823321049" sldId="1080"/>
        </pc:sldMkLst>
        <pc:spChg chg="mod">
          <ac:chgData name="Rie_Kikukawa" userId="S::rie_kikukawa@jetro.go.jp::3efc5c9d-0df9-4a84-ac23-9a944b5d21a4" providerId="AD" clId="Web-{9555FE61-39DC-481F-A4EA-C703F36108C4}" dt="2020-09-30T00:22:57.576" v="74" actId="1076"/>
          <ac:spMkLst>
            <pc:docMk/>
            <pc:sldMk cId="823321049" sldId="1080"/>
            <ac:spMk id="2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3:15.232" v="75" actId="20577"/>
          <ac:spMkLst>
            <pc:docMk/>
            <pc:sldMk cId="823321049" sldId="1080"/>
            <ac:spMk id="3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18:53.680" v="54" actId="20577"/>
          <ac:spMkLst>
            <pc:docMk/>
            <pc:sldMk cId="823321049" sldId="1080"/>
            <ac:spMk id="7" creationId="{7FC42E28-2D8C-4846-B98E-09CCDBAA24AD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2:29.044" v="70"/>
          <ac:spMkLst>
            <pc:docMk/>
            <pc:sldMk cId="823321049" sldId="1080"/>
            <ac:spMk id="12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3:27.076" v="76" actId="1076"/>
          <ac:spMkLst>
            <pc:docMk/>
            <pc:sldMk cId="823321049" sldId="1080"/>
            <ac:spMk id="19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2:23.903" v="69" actId="14100"/>
          <ac:spMkLst>
            <pc:docMk/>
            <pc:sldMk cId="823321049" sldId="1080"/>
            <ac:spMk id="20" creationId="{00000000-0000-0000-0000-000000000000}"/>
          </ac:spMkLst>
        </pc:spChg>
      </pc:sldChg>
    </pc:docChg>
  </pc:docChgLst>
  <pc:docChgLst>
    <pc:chgData name="Hiroaki_Takagi" userId="S::hiroaki_takagi@jetro.go.jp::c0580186-e280-40ed-817e-12cecefe92fc" providerId="AD" clId="Web-{8093BC59-3933-4966-9396-661C7DD911CD}"/>
    <pc:docChg chg="modSld">
      <pc:chgData name="Hiroaki_Takagi" userId="S::hiroaki_takagi@jetro.go.jp::c0580186-e280-40ed-817e-12cecefe92fc" providerId="AD" clId="Web-{8093BC59-3933-4966-9396-661C7DD911CD}" dt="2020-09-30T06:51:44.485" v="0"/>
      <pc:docMkLst>
        <pc:docMk/>
      </pc:docMkLst>
      <pc:sldChg chg="modSp">
        <pc:chgData name="Hiroaki_Takagi" userId="S::hiroaki_takagi@jetro.go.jp::c0580186-e280-40ed-817e-12cecefe92fc" providerId="AD" clId="Web-{8093BC59-3933-4966-9396-661C7DD911CD}" dt="2020-09-30T06:51:44.485" v="0"/>
        <pc:sldMkLst>
          <pc:docMk/>
          <pc:sldMk cId="823321049" sldId="1080"/>
        </pc:sldMkLst>
        <pc:picChg chg="mod">
          <ac:chgData name="Hiroaki_Takagi" userId="S::hiroaki_takagi@jetro.go.jp::c0580186-e280-40ed-817e-12cecefe92fc" providerId="AD" clId="Web-{8093BC59-3933-4966-9396-661C7DD911CD}" dt="2020-09-30T06:51:44.485" v="0"/>
          <ac:picMkLst>
            <pc:docMk/>
            <pc:sldMk cId="823321049" sldId="1080"/>
            <ac:picMk id="1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9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51AC4078-C446-4906-BAB0-511BDBD9567B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9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7C773968-BACA-4AAA-955F-399AFF5FF4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1061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99" y="7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33" y="4721187"/>
            <a:ext cx="4989752" cy="447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378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99" y="9442378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B12490C-FB5F-4B1A-88C3-7FF4E27669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0053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7C678-2F29-4BC9-9648-AEEFD44FC4BC}" type="slidenum">
              <a:rPr lang="en-US" altLang="ja-JP" smtClean="0">
                <a:latin typeface="Times" pitchFamily="18" charset="0"/>
                <a:ea typeface="Osaka"/>
                <a:cs typeface="Osaka"/>
              </a:rPr>
              <a:pPr/>
              <a:t>0</a:t>
            </a:fld>
            <a:endParaRPr lang="en-US" altLang="ja-JP"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pitchFamily="18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426364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06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7C678-2F29-4BC9-9648-AEEFD44FC4BC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065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>
              <a:latin typeface="Times New Roman" pitchFamily="18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71269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7624" y="6148028"/>
            <a:ext cx="4474716" cy="2007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ja-JP" sz="90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68530" y="6612061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3E8E-3074-413E-B659-9F15F9CD47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8974" y="6048996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86A9-5F01-412A-AA95-C462B3500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8450" y="990600"/>
            <a:ext cx="2038350" cy="5105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3400" y="990600"/>
            <a:ext cx="5962650" cy="5105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59436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785F-AACE-4A98-84B0-AB675A90F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773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21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926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3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40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489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203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28662" y="2071678"/>
            <a:ext cx="7772400" cy="4114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91680" y="6352727"/>
            <a:ext cx="3682628" cy="1844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37175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1503-F212-40AD-AA50-6549A3BD0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タイトル 1"/>
          <p:cNvSpPr txBox="1">
            <a:spLocks/>
          </p:cNvSpPr>
          <p:nvPr userDrawn="1"/>
        </p:nvSpPr>
        <p:spPr bwMode="auto">
          <a:xfrm>
            <a:off x="179512" y="476735"/>
            <a:ext cx="7772400" cy="64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+mj-lt"/>
                <a:ea typeface="+mj-ea"/>
                <a:cs typeface="Osak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9pPr>
          </a:lstStyle>
          <a:p>
            <a:endParaRPr lang="ja-JP" altLang="en-US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68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22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398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039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817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1523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51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389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840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77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968" y="63627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94E40-6BEE-403F-96FB-81564B1E0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22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82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92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800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4E37-5053-4D8F-91A7-9889DE5C25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AAD50-21A3-45DE-9022-8A3F1A988F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0B74-A070-448D-9D46-75C2ED02C2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A615-148E-4BAC-82EE-B56FC3C5F7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DB79A-D562-42EB-AD7B-ED3DF1784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97295-B894-427E-95DE-8462A8558C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-51440" y="6351968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 smtClean="0"/>
          </a:p>
          <a:p>
            <a:pPr>
              <a:defRPr/>
            </a:pPr>
            <a:endParaRPr lang="en-US" altLang="ja-JP" sz="1000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80568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55A4C-5225-4BEF-ADEB-A953341BE2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AEF5-E205-4B6A-9A43-FDF3D33A06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87DB-C6B5-4CD4-92AA-7672948ECD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CE81-A80D-482E-B908-848D9D9538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BB88-A737-4805-A8FD-9CF6A38154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A340-3E01-4B26-B803-B11476F27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650631" y="3500439"/>
            <a:ext cx="784273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2614246" y="765176"/>
            <a:ext cx="6529754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49507"/>
            <a:ext cx="77724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6338"/>
            <a:ext cx="64008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5" y="116638"/>
            <a:ext cx="1927599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92248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27547" y="44624"/>
            <a:ext cx="21336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981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11917"/>
            <a:ext cx="104531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8071229" y="24720"/>
            <a:ext cx="1064442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654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44624"/>
            <a:ext cx="21336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757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341445"/>
            <a:ext cx="4044462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341445"/>
            <a:ext cx="4044462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3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6033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011863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8064-E77C-4C33-AAD9-F1B8CB0FF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493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789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089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29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516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210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597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305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775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4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7194" y="5805264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377BA-285F-4593-A4F0-2A56169F8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708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12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701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813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9" y="7"/>
            <a:ext cx="2625231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38575151"/>
      </p:ext>
    </p:extLst>
  </p:cSld>
  <p:clrMapOvr>
    <a:masterClrMapping/>
  </p:clrMapOvr>
  <p:transition>
    <p:cover dir="l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8"/>
            <a:ext cx="9144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8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962323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8" y="47033"/>
            <a:ext cx="113242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36512" y="620688"/>
            <a:ext cx="9180512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8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915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84" y="274651"/>
            <a:ext cx="8229453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279761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7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957986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7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70653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4240" y="5805264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46021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E0CD0-1F43-409D-86FB-9BBE4E73C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7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3219301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650631" y="3500439"/>
            <a:ext cx="784273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2614246" y="765176"/>
            <a:ext cx="6529754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49507"/>
            <a:ext cx="77724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6338"/>
            <a:ext cx="64008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5" y="116638"/>
            <a:ext cx="1927599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59668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27547" y="44624"/>
            <a:ext cx="21336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532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11917"/>
            <a:ext cx="104531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8071229" y="24720"/>
            <a:ext cx="1064442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772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44624"/>
            <a:ext cx="21336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286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341445"/>
            <a:ext cx="4044462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341445"/>
            <a:ext cx="4044462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187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5490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556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817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9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41189" y="155679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5446" y="62484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E2D9-AA97-4457-A294-7C94698E8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6979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9" y="7"/>
            <a:ext cx="2625231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20203943"/>
      </p:ext>
    </p:extLst>
  </p:cSld>
  <p:clrMapOvr>
    <a:masterClrMapping/>
  </p:clrMapOvr>
  <p:transition>
    <p:cover dir="ld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8"/>
            <a:ext cx="9144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8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10302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8" y="47033"/>
            <a:ext cx="113242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36512" y="620688"/>
            <a:ext cx="9180512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8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70990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84" y="274651"/>
            <a:ext cx="8229453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730217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7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3192520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01AF7D9-A2C4-4C07-B40F-31560EBD1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544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7624" y="6148028"/>
            <a:ext cx="4474716" cy="2007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EF3F48B-EB0D-4E3B-BAC8-96DEFF1C8EE1}" type="datetime1">
              <a:rPr lang="en-US" altLang="ja-JP" sz="900" smtClean="0">
                <a:solidFill>
                  <a:prstClr val="black"/>
                </a:solidFill>
              </a:rPr>
              <a:t>4/28/2022</a:t>
            </a:fld>
            <a:endParaRPr lang="en-US" altLang="ja-JP" sz="90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68530" y="6612061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3E8E-3074-413E-B659-9F15F9CD47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9539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201932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049A4-A0DC-4B27-BDE9-18F7554A12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26" Type="http://schemas.openxmlformats.org/officeDocument/2006/relationships/slideLayout" Target="../slideLayouts/slideLayout70.xml"/><Relationship Id="rId3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65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5" Type="http://schemas.openxmlformats.org/officeDocument/2006/relationships/slideLayout" Target="../slideLayouts/slideLayout69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24" Type="http://schemas.openxmlformats.org/officeDocument/2006/relationships/slideLayout" Target="../slideLayouts/slideLayout68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23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Relationship Id="rId22" Type="http://schemas.openxmlformats.org/officeDocument/2006/relationships/slideLayout" Target="../slideLayouts/slideLayout66.xml"/><Relationship Id="rId27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18418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270" y="65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3AF9895C-2818-416B-BDC5-F9CB8343F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b">
            <a:normAutofit/>
          </a:bodyPr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ja-JP" sz="800" dirty="0">
                <a:latin typeface="Century" pitchFamily="18" charset="0"/>
                <a:ea typeface="ＭＳ 明朝" pitchFamily="17" charset="-128"/>
              </a:rPr>
              <a:t>Copyright (C) </a:t>
            </a:r>
            <a:r>
              <a:rPr lang="en-US" altLang="ja-JP" sz="800" dirty="0" smtClean="0">
                <a:latin typeface="Century" pitchFamily="18" charset="0"/>
                <a:ea typeface="ＭＳ 明朝" pitchFamily="17" charset="-128"/>
              </a:rPr>
              <a:t>2022 </a:t>
            </a:r>
            <a:r>
              <a:rPr lang="en-US" altLang="ja-JP" sz="800" dirty="0">
                <a:latin typeface="Century" pitchFamily="18" charset="0"/>
                <a:ea typeface="ＭＳ 明朝" pitchFamily="17" charset="-128"/>
              </a:rPr>
              <a:t>JETRO.</a:t>
            </a:r>
            <a:r>
              <a:rPr lang="en-US" altLang="ja-JP" sz="800" dirty="0">
                <a:latin typeface="ＭＳ 明朝" pitchFamily="17" charset="-128"/>
                <a:ea typeface="ＭＳ 明朝" pitchFamily="17" charset="-128"/>
              </a:rPr>
              <a:t> </a:t>
            </a:r>
            <a:r>
              <a:rPr lang="en-US" altLang="ja-JP" sz="800" dirty="0">
                <a:latin typeface="Century" pitchFamily="18" charset="0"/>
                <a:ea typeface="ＭＳ 明朝" pitchFamily="17" charset="-128"/>
              </a:rPr>
              <a:t>All rights reserved.</a:t>
            </a:r>
            <a:r>
              <a:rPr lang="en-US" altLang="ja-JP" sz="800" dirty="0"/>
              <a:t> 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0" y="404664"/>
            <a:ext cx="9144000" cy="75840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Osaka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30" y="44624"/>
            <a:ext cx="726074" cy="3270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  <a:cs typeface="Osak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Osak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Osak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Osak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D772-693A-4CDE-AACD-BB689FBAC10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2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9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50E1E6B-5AEC-44E1-AE99-8EA0729DE9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2046" y="6524632"/>
            <a:ext cx="863990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4638" y="765175"/>
            <a:ext cx="8641374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049" y="115895"/>
            <a:ext cx="8641374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41445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010400" y="-344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5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2046" y="6524632"/>
            <a:ext cx="863990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4638" y="765175"/>
            <a:ext cx="8641374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049" y="115895"/>
            <a:ext cx="8641374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41445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010400" y="-344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kumimoji="1" lang="en-US" altLang="ja-JP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kumimoji="1" lang="en-US" altLang="ja-JP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0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18418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270" y="65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charset="0"/>
                <a:ea typeface="Times New Roman" charset="-128"/>
                <a:cs typeface="Times New Roman"/>
              </a:defRPr>
            </a:lvl1pPr>
          </a:lstStyle>
          <a:p>
            <a:pPr>
              <a:defRPr/>
            </a:pPr>
            <a:fld id="{3AF9895C-2818-416B-BDC5-F9CB8343F9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b">
            <a:normAutofit/>
          </a:bodyPr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ja-JP" sz="800" dirty="0">
                <a:latin typeface="Times New Roman" pitchFamily="18" charset="0"/>
                <a:ea typeface="Times New Roman" pitchFamily="17" charset="-128"/>
              </a:rPr>
              <a:t>Copyright (C) </a:t>
            </a:r>
            <a:r>
              <a:rPr lang="en-US" altLang="ja-JP" sz="800" dirty="0" smtClean="0">
                <a:latin typeface="Times New Roman" pitchFamily="18" charset="0"/>
                <a:ea typeface="Times New Roman" pitchFamily="17" charset="-128"/>
              </a:rPr>
              <a:t>2022 </a:t>
            </a:r>
            <a:r>
              <a:rPr lang="en-US" altLang="ja-JP" sz="800" dirty="0">
                <a:latin typeface="Times New Roman" pitchFamily="18" charset="0"/>
                <a:ea typeface="Times New Roman" pitchFamily="17" charset="-128"/>
              </a:rPr>
              <a:t>JETRO. All rights reserved.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0" y="404664"/>
            <a:ext cx="9144000" cy="638525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30" y="44624"/>
            <a:ext cx="726074" cy="32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52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/>
          <a:ea typeface="Times New Roman"/>
          <a:cs typeface="Times New Roman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Times New Roman" charset="0"/>
          <a:ea typeface="Times New Roman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/>
          <a:ea typeface="Times New Roman"/>
          <a:cs typeface="Times New Roman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/>
          <a:ea typeface="Times New Roman"/>
          <a:cs typeface="Times New Roman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Times New Roman"/>
          <a:ea typeface="Times New Roman"/>
          <a:cs typeface="Times New Roman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/>
          <a:ea typeface="Times New Roman"/>
          <a:cs typeface="Times New Roman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  <a:cs typeface="Times New Roman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/>
          <a:ea typeface="Times New Roman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Times New Roman"/>
          <a:ea typeface="Times New Roman"/>
          <a:cs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bie.lif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408760" y="481156"/>
            <a:ext cx="7944264" cy="648072"/>
          </a:xfrm>
        </p:spPr>
        <p:txBody>
          <a:bodyPr/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企業名○○○○○○〇</a:t>
            </a:r>
            <a:endParaRPr kumimoji="1" lang="ja-JP" altLang="en-US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71989" y="2484390"/>
            <a:ext cx="3929912" cy="1714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30">
            <a:extLst>
              <a:ext uri="{FF2B5EF4-FFF2-40B4-BE49-F238E27FC236}">
                <a16:creationId xmlns:a16="http://schemas.microsoft.com/office/drawing/2014/main" id="{7FC42E28-2D8C-4846-B98E-09CCDBAA24AD}"/>
              </a:ext>
            </a:extLst>
          </p:cNvPr>
          <p:cNvSpPr txBox="1"/>
          <p:nvPr/>
        </p:nvSpPr>
        <p:spPr>
          <a:xfrm>
            <a:off x="1722991" y="1182326"/>
            <a:ext cx="2548817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所在地：</a:t>
            </a:r>
            <a:endParaRPr lang="en-US" sz="1400" dirty="0">
              <a:latin typeface="Times"/>
              <a:ea typeface="游ゴシック Medium" panose="020B0500000000000000" pitchFamily="50" charset="-128"/>
              <a:cs typeface="Times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従業員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：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　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名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游ゴシック Medium"/>
              <a:ea typeface="游ゴシック Medium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会社設立年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：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　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年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游ゴシック Medium"/>
              <a:ea typeface="游ゴシック Medium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事業内容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：</a:t>
            </a:r>
            <a:endParaRPr lang="en-US" sz="1400" dirty="0">
              <a:latin typeface="Times"/>
              <a:ea typeface="游ゴシック Medium" panose="020B0500000000000000" pitchFamily="50" charset="-128"/>
              <a:cs typeface="Times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5632158" y="2639976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/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40" y="2741718"/>
            <a:ext cx="4122468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プロジェクト名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2" name="テキスト ボックス 16"/>
          <p:cNvSpPr txBox="1"/>
          <p:nvPr/>
        </p:nvSpPr>
        <p:spPr bwMode="auto">
          <a:xfrm>
            <a:off x="50331" y="3195415"/>
            <a:ext cx="41955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n"/>
              <a:tabLst/>
              <a:defRPr/>
            </a:pP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○○○○○○○○</a:t>
            </a:r>
            <a:endParaRPr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88454" y="1248343"/>
            <a:ext cx="4106443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現地</a:t>
            </a: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の経済</a:t>
            </a:r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・社会課題</a:t>
            </a:r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とその解決方法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5" name="テキスト ボックス 16"/>
          <p:cNvSpPr txBox="1"/>
          <p:nvPr/>
        </p:nvSpPr>
        <p:spPr bwMode="auto">
          <a:xfrm>
            <a:off x="4443233" y="1706012"/>
            <a:ext cx="4661634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 smtClean="0">
                <a:latin typeface="游ゴシック Medium"/>
                <a:ea typeface="游ゴシック Medium"/>
                <a:cs typeface="Meiryo" charset="-128"/>
              </a:rPr>
              <a:t>○○○○</a:t>
            </a:r>
            <a:endParaRPr lang="en-US" altLang="ja-JP" sz="16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latin typeface="游ゴシック Medium"/>
                <a:ea typeface="游ゴシック Medium"/>
                <a:cs typeface="Meiryo" charset="-128"/>
              </a:rPr>
              <a:t>・</a:t>
            </a:r>
            <a:r>
              <a:rPr lang="ja-JP" altLang="en-US" sz="1300" dirty="0" smtClean="0">
                <a:latin typeface="游ゴシック Medium"/>
                <a:ea typeface="游ゴシック Medium"/>
                <a:cs typeface="Meiryo" charset="-128"/>
              </a:rPr>
              <a:t>現地の経済・社会課題の概要を記載。</a:t>
            </a:r>
            <a:endParaRPr lang="en-US" altLang="ja-JP" sz="13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 smtClean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・記載内容を裏付ける具体的なデータがあれば合わせて記載</a:t>
            </a:r>
            <a:endParaRPr lang="en-US" altLang="ja-JP" sz="13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游ゴシック Medium"/>
              <a:ea typeface="游ゴシック Medium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 smtClean="0">
                <a:latin typeface="游ゴシック Medium"/>
                <a:ea typeface="游ゴシック Medium"/>
                <a:cs typeface="Meiryo" charset="-128"/>
              </a:rPr>
              <a:t>○○○○</a:t>
            </a:r>
            <a:endParaRPr lang="en-US" altLang="ja-JP" sz="16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latin typeface="游ゴシック Medium"/>
                <a:ea typeface="游ゴシック Medium"/>
                <a:cs typeface="Meiryo" charset="-128"/>
              </a:rPr>
              <a:t>・</a:t>
            </a:r>
            <a:r>
              <a:rPr lang="ja-JP" altLang="en-US" sz="1300" dirty="0" smtClean="0">
                <a:latin typeface="游ゴシック Medium"/>
                <a:ea typeface="游ゴシック Medium"/>
                <a:cs typeface="Meiryo" charset="-128"/>
              </a:rPr>
              <a:t>上記課題の解決に資する提案、手法。</a:t>
            </a:r>
            <a:endParaRPr lang="en-US" altLang="ja-JP" sz="13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 smtClean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・本事業で開発する製品、サービス等のユニークな点、他社　</a:t>
            </a:r>
            <a:endParaRPr lang="en-US" altLang="ja-JP" sz="1300" dirty="0" smtClean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　</a:t>
            </a:r>
            <a:r>
              <a:rPr lang="ja-JP" altLang="en-US" sz="1300" dirty="0" smtClean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と差別化できる点を明記すること。</a:t>
            </a:r>
            <a:endParaRPr lang="en-US" altLang="ja-JP" sz="1300" dirty="0" smtClean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 smtClean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・これまでの当該ビジネスにおける実績があれば合わせて記</a:t>
            </a:r>
            <a:endParaRPr lang="en-US" altLang="ja-JP" sz="1300" dirty="0" smtClean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　</a:t>
            </a:r>
            <a:r>
              <a:rPr lang="ja-JP" altLang="en-US" sz="1300" dirty="0" smtClean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載。</a:t>
            </a:r>
            <a:endParaRPr lang="en-US" altLang="ja-JP" sz="13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300" dirty="0" smtClean="0">
              <a:latin typeface="游ゴシック Medium"/>
              <a:ea typeface="游ゴシック Medium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endParaRPr lang="en-US" altLang="ja-JP" sz="1300" dirty="0" smtClean="0">
              <a:latin typeface="游ゴシック Medium"/>
              <a:ea typeface="游ゴシック Medium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endParaRPr lang="en-US" altLang="ja-JP" sz="1300" dirty="0">
              <a:latin typeface="游ゴシック Medium"/>
              <a:ea typeface="游ゴシック Medium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endParaRPr lang="en-US" altLang="ja-JP" sz="13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300" dirty="0" smtClean="0">
              <a:latin typeface="游ゴシック Medium"/>
              <a:ea typeface="游ゴシック Medium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 smtClean="0">
                <a:latin typeface="游ゴシック Medium"/>
                <a:ea typeface="游ゴシック Medium"/>
                <a:cs typeface="Meiryo" charset="-128"/>
              </a:rPr>
              <a:t>○○○○</a:t>
            </a:r>
            <a:endParaRPr lang="en-US" altLang="ja-JP" sz="16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</a:t>
            </a:r>
            <a:r>
              <a:rPr lang="ja-JP" altLang="en-US" sz="1300" dirty="0" smtClean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将来事業化された際の、相手国市場などにて想定される効</a:t>
            </a:r>
            <a:endParaRPr lang="en-US" altLang="ja-JP" sz="1300" dirty="0" smtClean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　</a:t>
            </a:r>
            <a:r>
              <a:rPr lang="ja-JP" altLang="en-US" sz="1300" dirty="0" smtClean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果（新規市場の創出、ビジネス環境の改善、顧客層の拡</a:t>
            </a:r>
            <a:endParaRPr lang="en-US" altLang="ja-JP" sz="1300" dirty="0" smtClean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　</a:t>
            </a:r>
            <a:r>
              <a:rPr lang="ja-JP" altLang="en-US" sz="1300" dirty="0" smtClean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大など）。</a:t>
            </a:r>
            <a:endParaRPr lang="en-US" altLang="ja-JP" sz="1300" dirty="0" smtClean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 smtClean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・当該ビジネス分野における費用対効果や収益率の向上、</a:t>
            </a:r>
            <a:endParaRPr lang="en-US" altLang="ja-JP" sz="1300" dirty="0" smtClean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 smtClean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　コストダウンなど。</a:t>
            </a:r>
            <a:endParaRPr lang="en-US" altLang="ja-JP" sz="1300" dirty="0" smtClean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3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  <p:sp>
        <p:nvSpPr>
          <p:cNvPr id="19" name="テキスト ボックス 16"/>
          <p:cNvSpPr txBox="1"/>
          <p:nvPr/>
        </p:nvSpPr>
        <p:spPr bwMode="auto">
          <a:xfrm>
            <a:off x="38875" y="4451530"/>
            <a:ext cx="44495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現地パートナー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：</a:t>
            </a:r>
            <a:r>
              <a:rPr lang="ja-JP" altLang="en-US" sz="1600" dirty="0" smtClean="0">
                <a:latin typeface="Times"/>
                <a:ea typeface="游ゴシック Medium" panose="020B0500000000000000" pitchFamily="50" charset="-128"/>
                <a:cs typeface="Times"/>
              </a:rPr>
              <a:t>○○</a:t>
            </a:r>
            <a:r>
              <a:rPr lang="ja-JP" altLang="en-US" sz="1600" dirty="0">
                <a:latin typeface="Times"/>
                <a:ea typeface="游ゴシック Medium" panose="020B0500000000000000" pitchFamily="50" charset="-128"/>
                <a:cs typeface="Times"/>
              </a:rPr>
              <a:t>○</a:t>
            </a:r>
            <a:r>
              <a:rPr lang="ja-JP" altLang="en-US" sz="1600" dirty="0" smtClean="0">
                <a:latin typeface="Times"/>
                <a:ea typeface="游ゴシック Medium" panose="020B0500000000000000" pitchFamily="50" charset="-128"/>
                <a:cs typeface="Times"/>
              </a:rPr>
              <a:t>○</a:t>
            </a:r>
            <a:endParaRPr lang="en-US" altLang="ja-JP" sz="1600" dirty="0" smtClean="0">
              <a:latin typeface="Times"/>
              <a:ea typeface="游ゴシック Medium" panose="020B0500000000000000" pitchFamily="50" charset="-128"/>
              <a:cs typeface="Time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 smtClean="0">
              <a:latin typeface="Times"/>
              <a:ea typeface="游ゴシック Medium" panose="020B0500000000000000" pitchFamily="50" charset="-128"/>
              <a:cs typeface="Time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 smtClean="0">
                <a:latin typeface="Times"/>
                <a:ea typeface="游ゴシック Medium" panose="020B0500000000000000" pitchFamily="50" charset="-128"/>
                <a:cs typeface="Times"/>
              </a:rPr>
              <a:t>協力・連携の内容：○○○○</a:t>
            </a:r>
            <a:endParaRPr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7402" y="3857755"/>
            <a:ext cx="4168716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現地企業や政府との協力・連携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4367515" y="1319303"/>
            <a:ext cx="26755" cy="5422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正方形/長方形 1"/>
          <p:cNvSpPr/>
          <p:nvPr/>
        </p:nvSpPr>
        <p:spPr>
          <a:xfrm>
            <a:off x="44439" y="2110155"/>
            <a:ext cx="3312368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400" dirty="0" smtClean="0">
                <a:latin typeface="游ゴシック Medium"/>
                <a:ea typeface="游ゴシック Medium"/>
                <a:hlinkClick r:id="rId3"/>
              </a:rPr>
              <a:t>企業サイト </a:t>
            </a:r>
            <a:r>
              <a:rPr lang="en-US" altLang="ja-JP" sz="1400" dirty="0" smtClean="0">
                <a:latin typeface="游ゴシック Medium"/>
                <a:ea typeface="游ゴシック Medium"/>
                <a:hlinkClick r:id="rId3"/>
              </a:rPr>
              <a:t>URL</a:t>
            </a:r>
            <a:endParaRPr lang="en-US" altLang="ja-JP" sz="1400" dirty="0">
              <a:latin typeface="游ゴシック Medium"/>
              <a:ea typeface="游ゴシック Medium"/>
              <a:hlinkClick r:id="rId3"/>
            </a:endParaRPr>
          </a:p>
        </p:txBody>
      </p:sp>
      <p:sp>
        <p:nvSpPr>
          <p:cNvPr id="5" name="テキスト ボックス 4"/>
          <p:cNvSpPr txBox="1"/>
          <p:nvPr/>
        </p:nvSpPr>
        <p:spPr bwMode="auto">
          <a:xfrm>
            <a:off x="171989" y="5370280"/>
            <a:ext cx="1656184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提案事業を端的に示す写真や図などのビジュアル資料を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点以上掲載</a:t>
            </a:r>
          </a:p>
        </p:txBody>
      </p:sp>
      <p:sp>
        <p:nvSpPr>
          <p:cNvPr id="21" name="テキスト ボックス 20"/>
          <p:cNvSpPr txBox="1"/>
          <p:nvPr/>
        </p:nvSpPr>
        <p:spPr bwMode="auto">
          <a:xfrm>
            <a:off x="63074" y="1263637"/>
            <a:ext cx="1656184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企業ロゴ</a:t>
            </a:r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endParaRPr kumimoji="1" lang="ja-JP" altLang="en-US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5007487" y="81052"/>
            <a:ext cx="31806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/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ASEAN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におけるアジア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DX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促進事業</a:t>
            </a:r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63074" y="61243"/>
            <a:ext cx="122359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kumimoji="1" lang="ja-JP" altLang="en-US" sz="14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別紙４</a:t>
            </a:r>
            <a:endParaRPr kumimoji="1" lang="en-US" altLang="ja-JP" sz="1400" b="1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34567" y="4943973"/>
            <a:ext cx="4106443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期待</a:t>
            </a:r>
            <a:r>
              <a:rPr lang="ja-JP" altLang="en-US" sz="1600" dirty="0" smtClean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される裨益</a:t>
            </a:r>
            <a:r>
              <a:rPr lang="ja-JP" altLang="en-US" sz="16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効果</a:t>
            </a:r>
            <a:endParaRPr lang="en-US" altLang="ja-JP" sz="160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9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516322" y="392831"/>
            <a:ext cx="7944264" cy="639567"/>
          </a:xfrm>
        </p:spPr>
        <p:txBody>
          <a:bodyPr/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</a:rPr>
              <a:t>Company Name</a:t>
            </a:r>
            <a:r>
              <a:rPr kumimoji="1" lang="ja-JP" altLang="en-US" sz="3200" b="1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sz="3200" b="1" dirty="0" smtClean="0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○○○○○○〇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61429" y="2891199"/>
            <a:ext cx="3929912" cy="1714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30">
            <a:extLst>
              <a:ext uri="{FF2B5EF4-FFF2-40B4-BE49-F238E27FC236}">
                <a16:creationId xmlns:a16="http://schemas.microsoft.com/office/drawing/2014/main" id="{7FC42E28-2D8C-4846-B98E-09CCDBAA24AD}"/>
              </a:ext>
            </a:extLst>
          </p:cNvPr>
          <p:cNvSpPr txBox="1"/>
          <p:nvPr/>
        </p:nvSpPr>
        <p:spPr>
          <a:xfrm>
            <a:off x="98001" y="1636229"/>
            <a:ext cx="285913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</a:srgbClr>
                </a:solidFill>
                <a:effectLst/>
                <a:uLnTx/>
                <a:uFillTx/>
                <a:latin typeface="Times New Roman"/>
                <a:cs typeface="Times New Roman"/>
              </a:rPr>
              <a:t>Address: 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</a:srgbClr>
                </a:solidFill>
                <a:effectLst/>
                <a:uLnTx/>
                <a:uFillTx/>
                <a:latin typeface="Times New Roman"/>
                <a:cs typeface="Times New Roman"/>
              </a:rPr>
              <a:t>Employees: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</a:srgbClr>
                </a:solidFill>
                <a:effectLst/>
                <a:uLnTx/>
                <a:uFillTx/>
                <a:latin typeface="Times New Roman"/>
                <a:cs typeface="Times New Roman"/>
              </a:rPr>
              <a:t>Established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</a:srgbClr>
                </a:solidFill>
                <a:effectLst/>
                <a:uLnTx/>
                <a:uFillTx/>
                <a:latin typeface="Times New Roman"/>
                <a:cs typeface="Times New Roman"/>
              </a:rPr>
              <a:t>Business: </a:t>
            </a:r>
            <a:endParaRPr kumimoji="1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5632158" y="2639976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3816" y="3066438"/>
            <a:ext cx="4122468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Outline of the demonstration project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44207" y="1116438"/>
            <a:ext cx="4106443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 Targeted economic/social issues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9536" y="4018641"/>
            <a:ext cx="416871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Cooperation with local companies/governments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4367515" y="1319303"/>
            <a:ext cx="26755" cy="5422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テキスト ボックス 8"/>
          <p:cNvSpPr txBox="1"/>
          <p:nvPr/>
        </p:nvSpPr>
        <p:spPr bwMode="auto">
          <a:xfrm>
            <a:off x="4728798" y="52365"/>
            <a:ext cx="37273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Asia Digital Transformation (ADX) projects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39227" y="5157534"/>
            <a:ext cx="4106443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Expected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outcome of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beneficiary effects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4502458" y="3239399"/>
            <a:ext cx="4217728" cy="32735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Details 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of demonstration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0655" y="2546070"/>
            <a:ext cx="683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https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://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920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0" hangingPunct="0">
          <a:defRPr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1200" dirty="0" smtClean="0"/>
        </a:defPPr>
      </a:lstStyle>
    </a:tx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6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0" hangingPunct="0">
          <a:defRPr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画面に合わせる (4:3)</PresentationFormat>
  <Paragraphs>57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2</vt:i4>
      </vt:variant>
    </vt:vector>
  </HeadingPairs>
  <TitlesOfParts>
    <vt:vector size="23" baseType="lpstr">
      <vt:lpstr>ＭＳ Ｐゴシック</vt:lpstr>
      <vt:lpstr>ＭＳ ゴシック</vt:lpstr>
      <vt:lpstr>ＭＳ 明朝</vt:lpstr>
      <vt:lpstr>Osaka</vt:lpstr>
      <vt:lpstr>Meiryo</vt:lpstr>
      <vt:lpstr>游ゴシック</vt:lpstr>
      <vt:lpstr>游ゴシック Light</vt:lpstr>
      <vt:lpstr>游ゴシック Medium</vt:lpstr>
      <vt:lpstr>Arial</vt:lpstr>
      <vt:lpstr>Calibri</vt:lpstr>
      <vt:lpstr>Century</vt:lpstr>
      <vt:lpstr>Times</vt:lpstr>
      <vt:lpstr>Times New Roman</vt:lpstr>
      <vt:lpstr>Wingdings</vt:lpstr>
      <vt:lpstr>Blank</vt:lpstr>
      <vt:lpstr>2_デザインの設定</vt:lpstr>
      <vt:lpstr>1_デザインの設定</vt:lpstr>
      <vt:lpstr>デザインの設定</vt:lpstr>
      <vt:lpstr>3_cool10-p-4</vt:lpstr>
      <vt:lpstr>2_cool10-p-4</vt:lpstr>
      <vt:lpstr>16_Blank</vt:lpstr>
      <vt:lpstr>企業名○○○○○○〇</vt:lpstr>
      <vt:lpstr>Company Name　○○○○○○〇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2022-04-28T07:41:46Z</dcterms:created>
  <dcterms:modified xsi:type="dcterms:W3CDTF">2022-04-28T07:41:51Z</dcterms:modified>
</cp:coreProperties>
</file>