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microsoft.com/office/2020/02/relationships/classificationlabels" Target="docMetadata/LabelInfo.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9"/>
  </p:notesMasterIdLst>
  <p:handoutMasterIdLst>
    <p:handoutMasterId r:id="rId10"/>
  </p:handoutMasterIdLst>
  <p:sldIdLst>
    <p:sldId id="256" r:id="rId2"/>
    <p:sldId id="275" r:id="rId3"/>
    <p:sldId id="302" r:id="rId4"/>
    <p:sldId id="297" r:id="rId5"/>
    <p:sldId id="298" r:id="rId6"/>
    <p:sldId id="307" r:id="rId7"/>
    <p:sldId id="308" r:id="rId8"/>
  </p:sldIdLst>
  <p:sldSz cx="9906000" cy="6858000" type="A4"/>
  <p:notesSz cx="9926638" cy="6797675"/>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72" autoAdjust="0"/>
    <p:restoredTop sz="86681" autoAdjust="0"/>
  </p:normalViewPr>
  <p:slideViewPr>
    <p:cSldViewPr>
      <p:cViewPr varScale="1">
        <p:scale>
          <a:sx n="84" d="100"/>
          <a:sy n="84" d="100"/>
        </p:scale>
        <p:origin x="619" y="77"/>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01F04303-FE58-25C7-FF76-C54A69E5A55C}"/>
              </a:ext>
            </a:extLst>
          </p:cNvPr>
          <p:cNvSpPr>
            <a:spLocks noGrp="1"/>
          </p:cNvSpPr>
          <p:nvPr>
            <p:ph type="hdr" sz="quarter"/>
          </p:nvPr>
        </p:nvSpPr>
        <p:spPr>
          <a:xfrm>
            <a:off x="0" y="0"/>
            <a:ext cx="4300538" cy="339725"/>
          </a:xfrm>
          <a:prstGeom prst="rect">
            <a:avLst/>
          </a:prstGeom>
        </p:spPr>
        <p:txBody>
          <a:bodyPr vert="horz" lIns="92065" tIns="46033" rIns="92065" bIns="46033"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CA3DA293-DFBC-0A29-7284-3157F1BD3752}"/>
              </a:ext>
            </a:extLst>
          </p:cNvPr>
          <p:cNvSpPr>
            <a:spLocks noGrp="1"/>
          </p:cNvSpPr>
          <p:nvPr>
            <p:ph type="dt" sz="quarter" idx="1"/>
          </p:nvPr>
        </p:nvSpPr>
        <p:spPr>
          <a:xfrm>
            <a:off x="5621338" y="0"/>
            <a:ext cx="4303712" cy="339725"/>
          </a:xfrm>
          <a:prstGeom prst="rect">
            <a:avLst/>
          </a:prstGeom>
        </p:spPr>
        <p:txBody>
          <a:bodyPr vert="horz" lIns="92065" tIns="46033" rIns="92065" bIns="46033" rtlCol="0"/>
          <a:lstStyle>
            <a:lvl1pPr algn="r" eaLnBrk="1" hangingPunct="1">
              <a:defRPr sz="1200">
                <a:latin typeface="Arial" charset="0"/>
                <a:ea typeface="ＭＳ Ｐゴシック" charset="-128"/>
              </a:defRPr>
            </a:lvl1pPr>
          </a:lstStyle>
          <a:p>
            <a:pPr>
              <a:defRPr/>
            </a:pPr>
            <a:fld id="{9074F5C5-4534-4240-8C1C-A15D7138E76C}" type="datetimeFigureOut">
              <a:rPr lang="ja-JP" altLang="en-US"/>
              <a:pPr>
                <a:defRPr/>
              </a:pPr>
              <a:t>2025/7/22</a:t>
            </a:fld>
            <a:endParaRPr lang="ja-JP" altLang="en-US"/>
          </a:p>
        </p:txBody>
      </p:sp>
      <p:sp>
        <p:nvSpPr>
          <p:cNvPr id="4" name="フッター プレースホルダ 3">
            <a:extLst>
              <a:ext uri="{FF2B5EF4-FFF2-40B4-BE49-F238E27FC236}">
                <a16:creationId xmlns:a16="http://schemas.microsoft.com/office/drawing/2014/main" id="{97ABC6E7-DA40-7C40-91B6-B02C4433A6C7}"/>
              </a:ext>
            </a:extLst>
          </p:cNvPr>
          <p:cNvSpPr>
            <a:spLocks noGrp="1"/>
          </p:cNvSpPr>
          <p:nvPr>
            <p:ph type="ftr" sz="quarter" idx="2"/>
          </p:nvPr>
        </p:nvSpPr>
        <p:spPr>
          <a:xfrm>
            <a:off x="0" y="6456363"/>
            <a:ext cx="4300538" cy="339725"/>
          </a:xfrm>
          <a:prstGeom prst="rect">
            <a:avLst/>
          </a:prstGeom>
        </p:spPr>
        <p:txBody>
          <a:bodyPr vert="horz" lIns="92065" tIns="46033" rIns="92065" bIns="46033" rtlCol="0" anchor="b"/>
          <a:lstStyle>
            <a:lvl1pPr algn="l" eaLnBrk="1" hangingPunct="1">
              <a:defRPr sz="1200">
                <a:latin typeface="Arial" charset="0"/>
                <a:ea typeface="ＭＳ Ｐゴシック" charset="-128"/>
              </a:defRPr>
            </a:lvl1pPr>
          </a:lstStyle>
          <a:p>
            <a:pPr>
              <a:defRPr/>
            </a:pPr>
            <a:endParaRPr lang="ja-JP" altLang="en-US"/>
          </a:p>
        </p:txBody>
      </p:sp>
      <p:sp>
        <p:nvSpPr>
          <p:cNvPr id="5" name="スライド番号プレースホルダ 4">
            <a:extLst>
              <a:ext uri="{FF2B5EF4-FFF2-40B4-BE49-F238E27FC236}">
                <a16:creationId xmlns:a16="http://schemas.microsoft.com/office/drawing/2014/main" id="{E86D4AD4-3B1E-E116-BB4E-DCF00675BA20}"/>
              </a:ext>
            </a:extLst>
          </p:cNvPr>
          <p:cNvSpPr>
            <a:spLocks noGrp="1"/>
          </p:cNvSpPr>
          <p:nvPr>
            <p:ph type="sldNum" sz="quarter" idx="3"/>
          </p:nvPr>
        </p:nvSpPr>
        <p:spPr>
          <a:xfrm>
            <a:off x="5621338" y="6456363"/>
            <a:ext cx="4303712" cy="339725"/>
          </a:xfrm>
          <a:prstGeom prst="rect">
            <a:avLst/>
          </a:prstGeom>
        </p:spPr>
        <p:txBody>
          <a:bodyPr vert="horz" wrap="square" lIns="92065" tIns="46033" rIns="92065" bIns="46033" numCol="1" anchor="b" anchorCtr="0" compatLnSpc="1">
            <a:prstTxWarp prst="textNoShape">
              <a:avLst/>
            </a:prstTxWarp>
          </a:bodyPr>
          <a:lstStyle>
            <a:lvl1pPr algn="r" eaLnBrk="1" hangingPunct="1">
              <a:defRPr sz="1200"/>
            </a:lvl1pPr>
          </a:lstStyle>
          <a:p>
            <a:pPr>
              <a:defRPr/>
            </a:pPr>
            <a:fld id="{F544B5B2-A5FF-4C56-855C-78480C1E0C71}" type="slidenum">
              <a:rPr lang="ja-JP" altLang="en-US"/>
              <a:pPr>
                <a:defRPr/>
              </a:pPr>
              <a:t>‹#›</a:t>
            </a:fld>
            <a:endParaRPr lang="ja-JP"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a:extLst>
              <a:ext uri="{FF2B5EF4-FFF2-40B4-BE49-F238E27FC236}">
                <a16:creationId xmlns:a16="http://schemas.microsoft.com/office/drawing/2014/main" id="{57A99F08-92D7-CF0A-3418-0F6700F937FE}"/>
              </a:ext>
            </a:extLst>
          </p:cNvPr>
          <p:cNvSpPr>
            <a:spLocks noGrp="1"/>
          </p:cNvSpPr>
          <p:nvPr>
            <p:ph type="hdr" sz="quarter"/>
          </p:nvPr>
        </p:nvSpPr>
        <p:spPr>
          <a:xfrm>
            <a:off x="0" y="0"/>
            <a:ext cx="4300538" cy="339725"/>
          </a:xfrm>
          <a:prstGeom prst="rect">
            <a:avLst/>
          </a:prstGeom>
        </p:spPr>
        <p:txBody>
          <a:bodyPr vert="horz" lIns="92065" tIns="46033" rIns="92065" bIns="46033" rtlCol="0"/>
          <a:lstStyle>
            <a:lvl1pPr algn="l" eaLnBrk="1" hangingPunct="1">
              <a:defRPr sz="1200">
                <a:latin typeface="Arial" charset="0"/>
                <a:ea typeface="ＭＳ Ｐゴシック" charset="-128"/>
              </a:defRPr>
            </a:lvl1pPr>
          </a:lstStyle>
          <a:p>
            <a:pPr>
              <a:defRPr/>
            </a:pPr>
            <a:endParaRPr lang="ja-JP" altLang="en-US"/>
          </a:p>
        </p:txBody>
      </p:sp>
      <p:sp>
        <p:nvSpPr>
          <p:cNvPr id="3" name="日付プレースホルダ 2">
            <a:extLst>
              <a:ext uri="{FF2B5EF4-FFF2-40B4-BE49-F238E27FC236}">
                <a16:creationId xmlns:a16="http://schemas.microsoft.com/office/drawing/2014/main" id="{26D1F637-0B77-F548-3775-283D6B958E75}"/>
              </a:ext>
            </a:extLst>
          </p:cNvPr>
          <p:cNvSpPr>
            <a:spLocks noGrp="1"/>
          </p:cNvSpPr>
          <p:nvPr>
            <p:ph type="dt" idx="1"/>
          </p:nvPr>
        </p:nvSpPr>
        <p:spPr>
          <a:xfrm>
            <a:off x="5621338" y="0"/>
            <a:ext cx="4303712" cy="339725"/>
          </a:xfrm>
          <a:prstGeom prst="rect">
            <a:avLst/>
          </a:prstGeom>
        </p:spPr>
        <p:txBody>
          <a:bodyPr vert="horz" lIns="92065" tIns="46033" rIns="92065" bIns="46033" rtlCol="0"/>
          <a:lstStyle>
            <a:lvl1pPr algn="r" eaLnBrk="1" hangingPunct="1">
              <a:defRPr sz="1200">
                <a:latin typeface="Arial" charset="0"/>
                <a:ea typeface="ＭＳ Ｐゴシック" charset="-128"/>
              </a:defRPr>
            </a:lvl1pPr>
          </a:lstStyle>
          <a:p>
            <a:pPr>
              <a:defRPr/>
            </a:pPr>
            <a:fld id="{37B1D01C-2A5E-4C46-8425-6E71D6BE4AC8}" type="datetimeFigureOut">
              <a:rPr lang="ja-JP" altLang="en-US"/>
              <a:pPr>
                <a:defRPr/>
              </a:pPr>
              <a:t>2025/7/22</a:t>
            </a:fld>
            <a:endParaRPr lang="ja-JP" altLang="en-US"/>
          </a:p>
        </p:txBody>
      </p:sp>
      <p:sp>
        <p:nvSpPr>
          <p:cNvPr id="4" name="スライド イメージ プレースホルダ 3">
            <a:extLst>
              <a:ext uri="{FF2B5EF4-FFF2-40B4-BE49-F238E27FC236}">
                <a16:creationId xmlns:a16="http://schemas.microsoft.com/office/drawing/2014/main" id="{579F7D9A-0C0A-FF27-6AE5-A2B7347245A3}"/>
              </a:ext>
            </a:extLst>
          </p:cNvPr>
          <p:cNvSpPr>
            <a:spLocks noGrp="1" noRot="1" noChangeAspect="1"/>
          </p:cNvSpPr>
          <p:nvPr>
            <p:ph type="sldImg" idx="2"/>
          </p:nvPr>
        </p:nvSpPr>
        <p:spPr>
          <a:xfrm>
            <a:off x="3122613" y="509588"/>
            <a:ext cx="3681412" cy="2549525"/>
          </a:xfrm>
          <a:prstGeom prst="rect">
            <a:avLst/>
          </a:prstGeom>
          <a:noFill/>
          <a:ln w="12700">
            <a:solidFill>
              <a:prstClr val="black"/>
            </a:solidFill>
          </a:ln>
        </p:spPr>
        <p:txBody>
          <a:bodyPr vert="horz" lIns="92065" tIns="46033" rIns="92065" bIns="46033" rtlCol="0" anchor="ctr"/>
          <a:lstStyle/>
          <a:p>
            <a:pPr lvl="0"/>
            <a:endParaRPr lang="ja-JP" altLang="en-US" noProof="0"/>
          </a:p>
        </p:txBody>
      </p:sp>
      <p:sp>
        <p:nvSpPr>
          <p:cNvPr id="5" name="ノート プレースホルダ 4">
            <a:extLst>
              <a:ext uri="{FF2B5EF4-FFF2-40B4-BE49-F238E27FC236}">
                <a16:creationId xmlns:a16="http://schemas.microsoft.com/office/drawing/2014/main" id="{E2530886-6AEF-A088-3D30-DD532BFA8146}"/>
              </a:ext>
            </a:extLst>
          </p:cNvPr>
          <p:cNvSpPr>
            <a:spLocks noGrp="1"/>
          </p:cNvSpPr>
          <p:nvPr>
            <p:ph type="body" sz="quarter" idx="3"/>
          </p:nvPr>
        </p:nvSpPr>
        <p:spPr>
          <a:xfrm>
            <a:off x="992188" y="3228975"/>
            <a:ext cx="7942262" cy="3059113"/>
          </a:xfrm>
          <a:prstGeom prst="rect">
            <a:avLst/>
          </a:prstGeom>
        </p:spPr>
        <p:txBody>
          <a:bodyPr vert="horz" lIns="92065" tIns="46033" rIns="92065" bIns="46033"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a:extLst>
              <a:ext uri="{FF2B5EF4-FFF2-40B4-BE49-F238E27FC236}">
                <a16:creationId xmlns:a16="http://schemas.microsoft.com/office/drawing/2014/main" id="{E03EA753-B757-CFE0-ECA3-A46D5793B7D4}"/>
              </a:ext>
            </a:extLst>
          </p:cNvPr>
          <p:cNvSpPr>
            <a:spLocks noGrp="1"/>
          </p:cNvSpPr>
          <p:nvPr>
            <p:ph type="ftr" sz="quarter" idx="4"/>
          </p:nvPr>
        </p:nvSpPr>
        <p:spPr>
          <a:xfrm>
            <a:off x="0" y="6456363"/>
            <a:ext cx="4300538" cy="339725"/>
          </a:xfrm>
          <a:prstGeom prst="rect">
            <a:avLst/>
          </a:prstGeom>
        </p:spPr>
        <p:txBody>
          <a:bodyPr vert="horz" lIns="92065" tIns="46033" rIns="92065" bIns="46033" rtlCol="0" anchor="b"/>
          <a:lstStyle>
            <a:lvl1pPr algn="l" eaLnBrk="1" hangingPunct="1">
              <a:defRPr sz="1200">
                <a:latin typeface="Arial" charset="0"/>
                <a:ea typeface="ＭＳ Ｐゴシック" charset="-128"/>
              </a:defRPr>
            </a:lvl1pPr>
          </a:lstStyle>
          <a:p>
            <a:pPr>
              <a:defRPr/>
            </a:pPr>
            <a:endParaRPr lang="ja-JP" altLang="en-US"/>
          </a:p>
        </p:txBody>
      </p:sp>
      <p:sp>
        <p:nvSpPr>
          <p:cNvPr id="7" name="スライド番号プレースホルダ 6">
            <a:extLst>
              <a:ext uri="{FF2B5EF4-FFF2-40B4-BE49-F238E27FC236}">
                <a16:creationId xmlns:a16="http://schemas.microsoft.com/office/drawing/2014/main" id="{67D86117-DECF-4CDE-E3A3-DC621E23FC6A}"/>
              </a:ext>
            </a:extLst>
          </p:cNvPr>
          <p:cNvSpPr>
            <a:spLocks noGrp="1"/>
          </p:cNvSpPr>
          <p:nvPr>
            <p:ph type="sldNum" sz="quarter" idx="5"/>
          </p:nvPr>
        </p:nvSpPr>
        <p:spPr>
          <a:xfrm>
            <a:off x="5621338" y="6456363"/>
            <a:ext cx="4303712" cy="339725"/>
          </a:xfrm>
          <a:prstGeom prst="rect">
            <a:avLst/>
          </a:prstGeom>
        </p:spPr>
        <p:txBody>
          <a:bodyPr vert="horz" wrap="square" lIns="92065" tIns="46033" rIns="92065" bIns="46033" numCol="1" anchor="b" anchorCtr="0" compatLnSpc="1">
            <a:prstTxWarp prst="textNoShape">
              <a:avLst/>
            </a:prstTxWarp>
          </a:bodyPr>
          <a:lstStyle>
            <a:lvl1pPr algn="r" eaLnBrk="1" hangingPunct="1">
              <a:defRPr sz="1200"/>
            </a:lvl1pPr>
          </a:lstStyle>
          <a:p>
            <a:pPr>
              <a:defRPr/>
            </a:pPr>
            <a:fld id="{D2C87AB3-62A7-4965-87C9-582BEE793BFA}"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スライド イメージ プレースホルダー 1">
            <a:extLst>
              <a:ext uri="{FF2B5EF4-FFF2-40B4-BE49-F238E27FC236}">
                <a16:creationId xmlns:a16="http://schemas.microsoft.com/office/drawing/2014/main" id="{AD6D3AE0-5ADA-7F6B-EFDE-0EBAD12181C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ノート プレースホルダー 2">
            <a:extLst>
              <a:ext uri="{FF2B5EF4-FFF2-40B4-BE49-F238E27FC236}">
                <a16:creationId xmlns:a16="http://schemas.microsoft.com/office/drawing/2014/main" id="{B1F5DE5D-01A3-20BC-5A23-94245B454EC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a:extLst>
              <a:ext uri="{FF2B5EF4-FFF2-40B4-BE49-F238E27FC236}">
                <a16:creationId xmlns:a16="http://schemas.microsoft.com/office/drawing/2014/main" id="{77D32E1D-83D3-0ED9-90E5-522F55B89D68}"/>
              </a:ext>
            </a:extLst>
          </p:cNvPr>
          <p:cNvSpPr>
            <a:spLocks noGrp="1"/>
          </p:cNvSpPr>
          <p:nvPr>
            <p:ph type="dt" sz="half" idx="10"/>
          </p:nvPr>
        </p:nvSpPr>
        <p:spPr/>
        <p:txBody>
          <a:bodyPr/>
          <a:lstStyle>
            <a:lvl1pPr>
              <a:defRPr/>
            </a:lvl1pPr>
          </a:lstStyle>
          <a:p>
            <a:pPr>
              <a:defRPr/>
            </a:pPr>
            <a:fld id="{35EB8106-B237-4F83-BE1D-3A9CC7685322}" type="datetime1">
              <a:rPr lang="ja-JP" altLang="en-US"/>
              <a:pPr>
                <a:defRPr/>
              </a:pPr>
              <a:t>2025/7/22</a:t>
            </a:fld>
            <a:endParaRPr lang="ja-JP" altLang="en-US"/>
          </a:p>
        </p:txBody>
      </p:sp>
      <p:sp>
        <p:nvSpPr>
          <p:cNvPr id="5" name="フッター プレースホルダ 4">
            <a:extLst>
              <a:ext uri="{FF2B5EF4-FFF2-40B4-BE49-F238E27FC236}">
                <a16:creationId xmlns:a16="http://schemas.microsoft.com/office/drawing/2014/main" id="{30F93C3E-7276-731E-F281-E0D733F1E66A}"/>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CDD8E95-FDAF-91E3-0511-FD3A6BE62C67}"/>
              </a:ext>
            </a:extLst>
          </p:cNvPr>
          <p:cNvSpPr>
            <a:spLocks noGrp="1"/>
          </p:cNvSpPr>
          <p:nvPr>
            <p:ph type="sldNum" sz="quarter" idx="12"/>
          </p:nvPr>
        </p:nvSpPr>
        <p:spPr/>
        <p:txBody>
          <a:bodyPr/>
          <a:lstStyle>
            <a:lvl1pPr>
              <a:defRPr/>
            </a:lvl1pPr>
          </a:lstStyle>
          <a:p>
            <a:pPr>
              <a:defRPr/>
            </a:pPr>
            <a:fld id="{BDFEDEE8-E57F-452A-BD24-58B77E1E4EBF}" type="slidenum">
              <a:rPr lang="ja-JP" altLang="en-US"/>
              <a:pPr>
                <a:defRPr/>
              </a:pPr>
              <a:t>‹#›</a:t>
            </a:fld>
            <a:endParaRPr lang="ja-JP" altLang="en-US"/>
          </a:p>
        </p:txBody>
      </p:sp>
    </p:spTree>
    <p:extLst>
      <p:ext uri="{BB962C8B-B14F-4D97-AF65-F5344CB8AC3E}">
        <p14:creationId xmlns:p14="http://schemas.microsoft.com/office/powerpoint/2010/main" val="4050347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718E0F1D-B8FF-3891-0FC9-1E1B27930A9C}"/>
              </a:ext>
            </a:extLst>
          </p:cNvPr>
          <p:cNvSpPr>
            <a:spLocks noGrp="1"/>
          </p:cNvSpPr>
          <p:nvPr>
            <p:ph type="dt" sz="half" idx="10"/>
          </p:nvPr>
        </p:nvSpPr>
        <p:spPr/>
        <p:txBody>
          <a:bodyPr/>
          <a:lstStyle>
            <a:lvl1pPr>
              <a:defRPr/>
            </a:lvl1pPr>
          </a:lstStyle>
          <a:p>
            <a:pPr>
              <a:defRPr/>
            </a:pPr>
            <a:fld id="{B071475A-A9A7-443B-A1DD-2F03C1F84441}" type="datetime1">
              <a:rPr lang="ja-JP" altLang="en-US"/>
              <a:pPr>
                <a:defRPr/>
              </a:pPr>
              <a:t>2025/7/22</a:t>
            </a:fld>
            <a:endParaRPr lang="ja-JP" altLang="en-US"/>
          </a:p>
        </p:txBody>
      </p:sp>
      <p:sp>
        <p:nvSpPr>
          <p:cNvPr id="5" name="フッター プレースホルダ 4">
            <a:extLst>
              <a:ext uri="{FF2B5EF4-FFF2-40B4-BE49-F238E27FC236}">
                <a16:creationId xmlns:a16="http://schemas.microsoft.com/office/drawing/2014/main" id="{DA577BAF-BBDF-9F7F-BD32-41BCFE10C5C1}"/>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7F2BFB3F-6F4C-7AC2-E78B-32F0BB7BDC6F}"/>
              </a:ext>
            </a:extLst>
          </p:cNvPr>
          <p:cNvSpPr>
            <a:spLocks noGrp="1"/>
          </p:cNvSpPr>
          <p:nvPr>
            <p:ph type="sldNum" sz="quarter" idx="12"/>
          </p:nvPr>
        </p:nvSpPr>
        <p:spPr/>
        <p:txBody>
          <a:bodyPr/>
          <a:lstStyle>
            <a:lvl1pPr>
              <a:defRPr/>
            </a:lvl1pPr>
          </a:lstStyle>
          <a:p>
            <a:pPr>
              <a:defRPr/>
            </a:pPr>
            <a:fld id="{CB674B65-7090-4AAA-B324-BC22C2465C71}" type="slidenum">
              <a:rPr lang="ja-JP" altLang="en-US"/>
              <a:pPr>
                <a:defRPr/>
              </a:pPr>
              <a:t>‹#›</a:t>
            </a:fld>
            <a:endParaRPr lang="ja-JP" altLang="en-US"/>
          </a:p>
        </p:txBody>
      </p:sp>
    </p:spTree>
    <p:extLst>
      <p:ext uri="{BB962C8B-B14F-4D97-AF65-F5344CB8AC3E}">
        <p14:creationId xmlns:p14="http://schemas.microsoft.com/office/powerpoint/2010/main" val="423883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B5C6E85E-7B82-4DAF-F81B-A27BB7D64192}"/>
              </a:ext>
            </a:extLst>
          </p:cNvPr>
          <p:cNvSpPr>
            <a:spLocks noGrp="1"/>
          </p:cNvSpPr>
          <p:nvPr>
            <p:ph type="dt" sz="half" idx="10"/>
          </p:nvPr>
        </p:nvSpPr>
        <p:spPr/>
        <p:txBody>
          <a:bodyPr/>
          <a:lstStyle>
            <a:lvl1pPr>
              <a:defRPr/>
            </a:lvl1pPr>
          </a:lstStyle>
          <a:p>
            <a:pPr>
              <a:defRPr/>
            </a:pPr>
            <a:fld id="{6A378A2E-38BD-4912-825D-E3E9B7C9868B}" type="datetime1">
              <a:rPr lang="ja-JP" altLang="en-US"/>
              <a:pPr>
                <a:defRPr/>
              </a:pPr>
              <a:t>2025/7/22</a:t>
            </a:fld>
            <a:endParaRPr lang="ja-JP" altLang="en-US"/>
          </a:p>
        </p:txBody>
      </p:sp>
      <p:sp>
        <p:nvSpPr>
          <p:cNvPr id="5" name="フッター プレースホルダ 4">
            <a:extLst>
              <a:ext uri="{FF2B5EF4-FFF2-40B4-BE49-F238E27FC236}">
                <a16:creationId xmlns:a16="http://schemas.microsoft.com/office/drawing/2014/main" id="{5A1A0C14-4894-341E-C933-F2E5E35CFF00}"/>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FA7BB558-8CB1-969A-BF41-13714BCE13B3}"/>
              </a:ext>
            </a:extLst>
          </p:cNvPr>
          <p:cNvSpPr>
            <a:spLocks noGrp="1"/>
          </p:cNvSpPr>
          <p:nvPr>
            <p:ph type="sldNum" sz="quarter" idx="12"/>
          </p:nvPr>
        </p:nvSpPr>
        <p:spPr/>
        <p:txBody>
          <a:bodyPr/>
          <a:lstStyle>
            <a:lvl1pPr>
              <a:defRPr/>
            </a:lvl1pPr>
          </a:lstStyle>
          <a:p>
            <a:pPr>
              <a:defRPr/>
            </a:pPr>
            <a:fld id="{F3FC1147-3E36-4F9F-87B1-25A6E988D963}" type="slidenum">
              <a:rPr lang="ja-JP" altLang="en-US"/>
              <a:pPr>
                <a:defRPr/>
              </a:pPr>
              <a:t>‹#›</a:t>
            </a:fld>
            <a:endParaRPr lang="ja-JP" altLang="en-US"/>
          </a:p>
        </p:txBody>
      </p:sp>
    </p:spTree>
    <p:extLst>
      <p:ext uri="{BB962C8B-B14F-4D97-AF65-F5344CB8AC3E}">
        <p14:creationId xmlns:p14="http://schemas.microsoft.com/office/powerpoint/2010/main" val="38856987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E91E8CBD-98B6-967A-D6C1-0933695E77CC}"/>
              </a:ext>
            </a:extLst>
          </p:cNvPr>
          <p:cNvSpPr>
            <a:spLocks noGrp="1"/>
          </p:cNvSpPr>
          <p:nvPr>
            <p:ph type="dt" sz="half" idx="10"/>
          </p:nvPr>
        </p:nvSpPr>
        <p:spPr/>
        <p:txBody>
          <a:bodyPr/>
          <a:lstStyle>
            <a:lvl1pPr>
              <a:defRPr/>
            </a:lvl1pPr>
          </a:lstStyle>
          <a:p>
            <a:pPr>
              <a:defRPr/>
            </a:pPr>
            <a:fld id="{BBE5188A-5FC4-4E3A-B678-58D90A1850AD}" type="datetime1">
              <a:rPr lang="ja-JP" altLang="en-US"/>
              <a:pPr>
                <a:defRPr/>
              </a:pPr>
              <a:t>2025/7/22</a:t>
            </a:fld>
            <a:endParaRPr lang="ja-JP" altLang="en-US"/>
          </a:p>
        </p:txBody>
      </p:sp>
      <p:sp>
        <p:nvSpPr>
          <p:cNvPr id="5" name="フッター プレースホルダ 4">
            <a:extLst>
              <a:ext uri="{FF2B5EF4-FFF2-40B4-BE49-F238E27FC236}">
                <a16:creationId xmlns:a16="http://schemas.microsoft.com/office/drawing/2014/main" id="{8171A09E-47C7-89CF-BAE8-01F5FE2B57C7}"/>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8310BE32-9814-07DA-CC81-0E0ED7C74A79}"/>
              </a:ext>
            </a:extLst>
          </p:cNvPr>
          <p:cNvSpPr>
            <a:spLocks noGrp="1"/>
          </p:cNvSpPr>
          <p:nvPr>
            <p:ph type="sldNum" sz="quarter" idx="12"/>
          </p:nvPr>
        </p:nvSpPr>
        <p:spPr/>
        <p:txBody>
          <a:bodyPr/>
          <a:lstStyle>
            <a:lvl1pPr>
              <a:defRPr/>
            </a:lvl1pPr>
          </a:lstStyle>
          <a:p>
            <a:pPr>
              <a:defRPr/>
            </a:pPr>
            <a:fld id="{FB8C2684-8E54-4154-A13A-FFA79588EFBA}" type="slidenum">
              <a:rPr lang="ja-JP" altLang="en-US"/>
              <a:pPr>
                <a:defRPr/>
              </a:pPr>
              <a:t>‹#›</a:t>
            </a:fld>
            <a:endParaRPr lang="ja-JP" altLang="en-US"/>
          </a:p>
        </p:txBody>
      </p:sp>
    </p:spTree>
    <p:extLst>
      <p:ext uri="{BB962C8B-B14F-4D97-AF65-F5344CB8AC3E}">
        <p14:creationId xmlns:p14="http://schemas.microsoft.com/office/powerpoint/2010/main" val="3166865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a:extLst>
              <a:ext uri="{FF2B5EF4-FFF2-40B4-BE49-F238E27FC236}">
                <a16:creationId xmlns:a16="http://schemas.microsoft.com/office/drawing/2014/main" id="{166258AA-5199-9568-510C-D9690E3BE40C}"/>
              </a:ext>
            </a:extLst>
          </p:cNvPr>
          <p:cNvSpPr>
            <a:spLocks noGrp="1"/>
          </p:cNvSpPr>
          <p:nvPr>
            <p:ph type="dt" sz="half" idx="10"/>
          </p:nvPr>
        </p:nvSpPr>
        <p:spPr/>
        <p:txBody>
          <a:bodyPr/>
          <a:lstStyle>
            <a:lvl1pPr>
              <a:defRPr/>
            </a:lvl1pPr>
          </a:lstStyle>
          <a:p>
            <a:pPr>
              <a:defRPr/>
            </a:pPr>
            <a:fld id="{3F366685-573B-4D57-90C2-34AEDAD674FB}" type="datetime1">
              <a:rPr lang="ja-JP" altLang="en-US"/>
              <a:pPr>
                <a:defRPr/>
              </a:pPr>
              <a:t>2025/7/22</a:t>
            </a:fld>
            <a:endParaRPr lang="ja-JP" altLang="en-US"/>
          </a:p>
        </p:txBody>
      </p:sp>
      <p:sp>
        <p:nvSpPr>
          <p:cNvPr id="5" name="フッター プレースホルダ 4">
            <a:extLst>
              <a:ext uri="{FF2B5EF4-FFF2-40B4-BE49-F238E27FC236}">
                <a16:creationId xmlns:a16="http://schemas.microsoft.com/office/drawing/2014/main" id="{591DB5E1-E535-0BBA-0251-1E514BEFC321}"/>
              </a:ext>
            </a:extLst>
          </p:cNvPr>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18886D91-EBFC-7BAA-2788-8A1EA35EB30C}"/>
              </a:ext>
            </a:extLst>
          </p:cNvPr>
          <p:cNvSpPr>
            <a:spLocks noGrp="1"/>
          </p:cNvSpPr>
          <p:nvPr>
            <p:ph type="sldNum" sz="quarter" idx="12"/>
          </p:nvPr>
        </p:nvSpPr>
        <p:spPr/>
        <p:txBody>
          <a:bodyPr/>
          <a:lstStyle>
            <a:lvl1pPr>
              <a:defRPr/>
            </a:lvl1pPr>
          </a:lstStyle>
          <a:p>
            <a:pPr>
              <a:defRPr/>
            </a:pPr>
            <a:fld id="{222587D7-F143-456D-83E7-2EB8A4C46C25}" type="slidenum">
              <a:rPr lang="ja-JP" altLang="en-US"/>
              <a:pPr>
                <a:defRPr/>
              </a:pPr>
              <a:t>‹#›</a:t>
            </a:fld>
            <a:endParaRPr lang="ja-JP" altLang="en-US"/>
          </a:p>
        </p:txBody>
      </p:sp>
    </p:spTree>
    <p:extLst>
      <p:ext uri="{BB962C8B-B14F-4D97-AF65-F5344CB8AC3E}">
        <p14:creationId xmlns:p14="http://schemas.microsoft.com/office/powerpoint/2010/main" val="3888864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a:extLst>
              <a:ext uri="{FF2B5EF4-FFF2-40B4-BE49-F238E27FC236}">
                <a16:creationId xmlns:a16="http://schemas.microsoft.com/office/drawing/2014/main" id="{FB6B4632-A648-A1B7-050E-1728D5D8B31E}"/>
              </a:ext>
            </a:extLst>
          </p:cNvPr>
          <p:cNvSpPr>
            <a:spLocks noGrp="1"/>
          </p:cNvSpPr>
          <p:nvPr>
            <p:ph type="dt" sz="half" idx="10"/>
          </p:nvPr>
        </p:nvSpPr>
        <p:spPr/>
        <p:txBody>
          <a:bodyPr/>
          <a:lstStyle>
            <a:lvl1pPr>
              <a:defRPr/>
            </a:lvl1pPr>
          </a:lstStyle>
          <a:p>
            <a:pPr>
              <a:defRPr/>
            </a:pPr>
            <a:fld id="{0F1C69C1-8470-4202-81D0-A098FBF665BD}" type="datetime1">
              <a:rPr lang="ja-JP" altLang="en-US"/>
              <a:pPr>
                <a:defRPr/>
              </a:pPr>
              <a:t>2025/7/22</a:t>
            </a:fld>
            <a:endParaRPr lang="ja-JP" altLang="en-US"/>
          </a:p>
        </p:txBody>
      </p:sp>
      <p:sp>
        <p:nvSpPr>
          <p:cNvPr id="6" name="フッター プレースホルダ 4">
            <a:extLst>
              <a:ext uri="{FF2B5EF4-FFF2-40B4-BE49-F238E27FC236}">
                <a16:creationId xmlns:a16="http://schemas.microsoft.com/office/drawing/2014/main" id="{0ECC40AD-E950-A3FF-F061-F4C7F1117ADF}"/>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8B0DA682-DBC7-03C4-BBF2-87A9D0E92F2E}"/>
              </a:ext>
            </a:extLst>
          </p:cNvPr>
          <p:cNvSpPr>
            <a:spLocks noGrp="1"/>
          </p:cNvSpPr>
          <p:nvPr>
            <p:ph type="sldNum" sz="quarter" idx="12"/>
          </p:nvPr>
        </p:nvSpPr>
        <p:spPr/>
        <p:txBody>
          <a:bodyPr/>
          <a:lstStyle>
            <a:lvl1pPr>
              <a:defRPr/>
            </a:lvl1pPr>
          </a:lstStyle>
          <a:p>
            <a:pPr>
              <a:defRPr/>
            </a:pPr>
            <a:fld id="{1AAB4920-21F1-418A-9D8A-4C95E0B84FF1}" type="slidenum">
              <a:rPr lang="ja-JP" altLang="en-US"/>
              <a:pPr>
                <a:defRPr/>
              </a:pPr>
              <a:t>‹#›</a:t>
            </a:fld>
            <a:endParaRPr lang="ja-JP" altLang="en-US"/>
          </a:p>
        </p:txBody>
      </p:sp>
    </p:spTree>
    <p:extLst>
      <p:ext uri="{BB962C8B-B14F-4D97-AF65-F5344CB8AC3E}">
        <p14:creationId xmlns:p14="http://schemas.microsoft.com/office/powerpoint/2010/main" val="25271454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a:extLst>
              <a:ext uri="{FF2B5EF4-FFF2-40B4-BE49-F238E27FC236}">
                <a16:creationId xmlns:a16="http://schemas.microsoft.com/office/drawing/2014/main" id="{A573A8D2-FF69-7BB0-D9C7-95D1E4ACD0B5}"/>
              </a:ext>
            </a:extLst>
          </p:cNvPr>
          <p:cNvSpPr>
            <a:spLocks noGrp="1"/>
          </p:cNvSpPr>
          <p:nvPr>
            <p:ph type="dt" sz="half" idx="10"/>
          </p:nvPr>
        </p:nvSpPr>
        <p:spPr/>
        <p:txBody>
          <a:bodyPr/>
          <a:lstStyle>
            <a:lvl1pPr>
              <a:defRPr/>
            </a:lvl1pPr>
          </a:lstStyle>
          <a:p>
            <a:pPr>
              <a:defRPr/>
            </a:pPr>
            <a:fld id="{B1DB5DEC-0091-4150-A89A-EFF0888565B7}" type="datetime1">
              <a:rPr lang="ja-JP" altLang="en-US"/>
              <a:pPr>
                <a:defRPr/>
              </a:pPr>
              <a:t>2025/7/22</a:t>
            </a:fld>
            <a:endParaRPr lang="ja-JP" altLang="en-US"/>
          </a:p>
        </p:txBody>
      </p:sp>
      <p:sp>
        <p:nvSpPr>
          <p:cNvPr id="8" name="フッター プレースホルダ 4">
            <a:extLst>
              <a:ext uri="{FF2B5EF4-FFF2-40B4-BE49-F238E27FC236}">
                <a16:creationId xmlns:a16="http://schemas.microsoft.com/office/drawing/2014/main" id="{DC0E28C7-FF61-8AF1-224E-9A5069CD5A88}"/>
              </a:ext>
            </a:extLst>
          </p:cNvPr>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a:extLst>
              <a:ext uri="{FF2B5EF4-FFF2-40B4-BE49-F238E27FC236}">
                <a16:creationId xmlns:a16="http://schemas.microsoft.com/office/drawing/2014/main" id="{FB277AB6-5B25-1C2A-1AC3-70A6585681AA}"/>
              </a:ext>
            </a:extLst>
          </p:cNvPr>
          <p:cNvSpPr>
            <a:spLocks noGrp="1"/>
          </p:cNvSpPr>
          <p:nvPr>
            <p:ph type="sldNum" sz="quarter" idx="12"/>
          </p:nvPr>
        </p:nvSpPr>
        <p:spPr/>
        <p:txBody>
          <a:bodyPr/>
          <a:lstStyle>
            <a:lvl1pPr>
              <a:defRPr/>
            </a:lvl1pPr>
          </a:lstStyle>
          <a:p>
            <a:pPr>
              <a:defRPr/>
            </a:pPr>
            <a:fld id="{82C5E632-3763-4CAA-8B67-23E12713CAC1}" type="slidenum">
              <a:rPr lang="ja-JP" altLang="en-US"/>
              <a:pPr>
                <a:defRPr/>
              </a:pPr>
              <a:t>‹#›</a:t>
            </a:fld>
            <a:endParaRPr lang="ja-JP" altLang="en-US"/>
          </a:p>
        </p:txBody>
      </p:sp>
    </p:spTree>
    <p:extLst>
      <p:ext uri="{BB962C8B-B14F-4D97-AF65-F5344CB8AC3E}">
        <p14:creationId xmlns:p14="http://schemas.microsoft.com/office/powerpoint/2010/main" val="2108141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a:extLst>
              <a:ext uri="{FF2B5EF4-FFF2-40B4-BE49-F238E27FC236}">
                <a16:creationId xmlns:a16="http://schemas.microsoft.com/office/drawing/2014/main" id="{F6981E65-C42D-4584-AA39-A3223831CE1B}"/>
              </a:ext>
            </a:extLst>
          </p:cNvPr>
          <p:cNvSpPr>
            <a:spLocks noGrp="1"/>
          </p:cNvSpPr>
          <p:nvPr>
            <p:ph type="dt" sz="half" idx="10"/>
          </p:nvPr>
        </p:nvSpPr>
        <p:spPr/>
        <p:txBody>
          <a:bodyPr/>
          <a:lstStyle>
            <a:lvl1pPr>
              <a:defRPr/>
            </a:lvl1pPr>
          </a:lstStyle>
          <a:p>
            <a:pPr>
              <a:defRPr/>
            </a:pPr>
            <a:fld id="{95E552F5-EE93-4BAA-8BA6-9E9068F72608}" type="datetime1">
              <a:rPr lang="ja-JP" altLang="en-US"/>
              <a:pPr>
                <a:defRPr/>
              </a:pPr>
              <a:t>2025/7/22</a:t>
            </a:fld>
            <a:endParaRPr lang="ja-JP" altLang="en-US"/>
          </a:p>
        </p:txBody>
      </p:sp>
      <p:sp>
        <p:nvSpPr>
          <p:cNvPr id="4" name="フッター プレースホルダ 4">
            <a:extLst>
              <a:ext uri="{FF2B5EF4-FFF2-40B4-BE49-F238E27FC236}">
                <a16:creationId xmlns:a16="http://schemas.microsoft.com/office/drawing/2014/main" id="{61DF34CA-AA60-9F47-CAC9-9144EA39B684}"/>
              </a:ext>
            </a:extLst>
          </p:cNvPr>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a:extLst>
              <a:ext uri="{FF2B5EF4-FFF2-40B4-BE49-F238E27FC236}">
                <a16:creationId xmlns:a16="http://schemas.microsoft.com/office/drawing/2014/main" id="{F914E121-2ADA-774F-F2E1-E9A72318E8FC}"/>
              </a:ext>
            </a:extLst>
          </p:cNvPr>
          <p:cNvSpPr>
            <a:spLocks noGrp="1"/>
          </p:cNvSpPr>
          <p:nvPr>
            <p:ph type="sldNum" sz="quarter" idx="12"/>
          </p:nvPr>
        </p:nvSpPr>
        <p:spPr/>
        <p:txBody>
          <a:bodyPr/>
          <a:lstStyle>
            <a:lvl1pPr>
              <a:defRPr/>
            </a:lvl1pPr>
          </a:lstStyle>
          <a:p>
            <a:pPr>
              <a:defRPr/>
            </a:pPr>
            <a:fld id="{7A164BFC-75B2-4B37-BFC3-C2761135DC8F}" type="slidenum">
              <a:rPr lang="ja-JP" altLang="en-US"/>
              <a:pPr>
                <a:defRPr/>
              </a:pPr>
              <a:t>‹#›</a:t>
            </a:fld>
            <a:endParaRPr lang="ja-JP" altLang="en-US"/>
          </a:p>
        </p:txBody>
      </p:sp>
    </p:spTree>
    <p:extLst>
      <p:ext uri="{BB962C8B-B14F-4D97-AF65-F5344CB8AC3E}">
        <p14:creationId xmlns:p14="http://schemas.microsoft.com/office/powerpoint/2010/main" val="24597716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a:extLst>
              <a:ext uri="{FF2B5EF4-FFF2-40B4-BE49-F238E27FC236}">
                <a16:creationId xmlns:a16="http://schemas.microsoft.com/office/drawing/2014/main" id="{91B70CBA-5C53-E8D2-D6A4-B5739D11D99C}"/>
              </a:ext>
            </a:extLst>
          </p:cNvPr>
          <p:cNvSpPr>
            <a:spLocks noGrp="1"/>
          </p:cNvSpPr>
          <p:nvPr>
            <p:ph type="dt" sz="half" idx="10"/>
          </p:nvPr>
        </p:nvSpPr>
        <p:spPr/>
        <p:txBody>
          <a:bodyPr/>
          <a:lstStyle>
            <a:lvl1pPr>
              <a:defRPr/>
            </a:lvl1pPr>
          </a:lstStyle>
          <a:p>
            <a:pPr>
              <a:defRPr/>
            </a:pPr>
            <a:fld id="{06EE2C2C-D758-4053-9653-0D4DE05AB032}" type="datetime1">
              <a:rPr lang="ja-JP" altLang="en-US"/>
              <a:pPr>
                <a:defRPr/>
              </a:pPr>
              <a:t>2025/7/22</a:t>
            </a:fld>
            <a:endParaRPr lang="ja-JP" altLang="en-US"/>
          </a:p>
        </p:txBody>
      </p:sp>
      <p:sp>
        <p:nvSpPr>
          <p:cNvPr id="3" name="フッター プレースホルダ 4">
            <a:extLst>
              <a:ext uri="{FF2B5EF4-FFF2-40B4-BE49-F238E27FC236}">
                <a16:creationId xmlns:a16="http://schemas.microsoft.com/office/drawing/2014/main" id="{8339388C-4746-1006-615E-9DF806005983}"/>
              </a:ext>
            </a:extLst>
          </p:cNvPr>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a:extLst>
              <a:ext uri="{FF2B5EF4-FFF2-40B4-BE49-F238E27FC236}">
                <a16:creationId xmlns:a16="http://schemas.microsoft.com/office/drawing/2014/main" id="{CC9B3FDC-98B6-FC26-29EE-A83A24B7BFC3}"/>
              </a:ext>
            </a:extLst>
          </p:cNvPr>
          <p:cNvSpPr>
            <a:spLocks noGrp="1"/>
          </p:cNvSpPr>
          <p:nvPr>
            <p:ph type="sldNum" sz="quarter" idx="12"/>
          </p:nvPr>
        </p:nvSpPr>
        <p:spPr/>
        <p:txBody>
          <a:bodyPr/>
          <a:lstStyle>
            <a:lvl1pPr>
              <a:defRPr/>
            </a:lvl1pPr>
          </a:lstStyle>
          <a:p>
            <a:pPr>
              <a:defRPr/>
            </a:pPr>
            <a:fld id="{2917C54D-F925-41A1-B383-1EF19E84DDA7}" type="slidenum">
              <a:rPr lang="ja-JP" altLang="en-US"/>
              <a:pPr>
                <a:defRPr/>
              </a:pPr>
              <a:t>‹#›</a:t>
            </a:fld>
            <a:endParaRPr lang="ja-JP" altLang="en-US"/>
          </a:p>
        </p:txBody>
      </p:sp>
    </p:spTree>
    <p:extLst>
      <p:ext uri="{BB962C8B-B14F-4D97-AF65-F5344CB8AC3E}">
        <p14:creationId xmlns:p14="http://schemas.microsoft.com/office/powerpoint/2010/main" val="14012407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7285DCFC-27C4-B961-94F1-1FF389600446}"/>
              </a:ext>
            </a:extLst>
          </p:cNvPr>
          <p:cNvSpPr>
            <a:spLocks noGrp="1"/>
          </p:cNvSpPr>
          <p:nvPr>
            <p:ph type="dt" sz="half" idx="10"/>
          </p:nvPr>
        </p:nvSpPr>
        <p:spPr/>
        <p:txBody>
          <a:bodyPr/>
          <a:lstStyle>
            <a:lvl1pPr>
              <a:defRPr/>
            </a:lvl1pPr>
          </a:lstStyle>
          <a:p>
            <a:pPr>
              <a:defRPr/>
            </a:pPr>
            <a:fld id="{99554E8F-16E7-4E02-8B8A-4CB428AA3F39}" type="datetime1">
              <a:rPr lang="ja-JP" altLang="en-US"/>
              <a:pPr>
                <a:defRPr/>
              </a:pPr>
              <a:t>2025/7/22</a:t>
            </a:fld>
            <a:endParaRPr lang="ja-JP" altLang="en-US"/>
          </a:p>
        </p:txBody>
      </p:sp>
      <p:sp>
        <p:nvSpPr>
          <p:cNvPr id="6" name="フッター プレースホルダ 4">
            <a:extLst>
              <a:ext uri="{FF2B5EF4-FFF2-40B4-BE49-F238E27FC236}">
                <a16:creationId xmlns:a16="http://schemas.microsoft.com/office/drawing/2014/main" id="{F51BC94E-4891-0D16-E534-6995C3BD54C5}"/>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117F3D63-456B-2EE8-23CA-70BA3C37D45E}"/>
              </a:ext>
            </a:extLst>
          </p:cNvPr>
          <p:cNvSpPr>
            <a:spLocks noGrp="1"/>
          </p:cNvSpPr>
          <p:nvPr>
            <p:ph type="sldNum" sz="quarter" idx="12"/>
          </p:nvPr>
        </p:nvSpPr>
        <p:spPr/>
        <p:txBody>
          <a:bodyPr/>
          <a:lstStyle>
            <a:lvl1pPr>
              <a:defRPr/>
            </a:lvl1pPr>
          </a:lstStyle>
          <a:p>
            <a:pPr>
              <a:defRPr/>
            </a:pPr>
            <a:fld id="{16A1E45C-E2D7-4513-96E4-07F49266BE57}" type="slidenum">
              <a:rPr lang="ja-JP" altLang="en-US"/>
              <a:pPr>
                <a:defRPr/>
              </a:pPr>
              <a:t>‹#›</a:t>
            </a:fld>
            <a:endParaRPr lang="ja-JP" altLang="en-US"/>
          </a:p>
        </p:txBody>
      </p:sp>
    </p:spTree>
    <p:extLst>
      <p:ext uri="{BB962C8B-B14F-4D97-AF65-F5344CB8AC3E}">
        <p14:creationId xmlns:p14="http://schemas.microsoft.com/office/powerpoint/2010/main" val="23464223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a:extLst>
              <a:ext uri="{FF2B5EF4-FFF2-40B4-BE49-F238E27FC236}">
                <a16:creationId xmlns:a16="http://schemas.microsoft.com/office/drawing/2014/main" id="{EA09FC7B-8579-5F1C-06DC-6A7F4C8449E6}"/>
              </a:ext>
            </a:extLst>
          </p:cNvPr>
          <p:cNvSpPr>
            <a:spLocks noGrp="1"/>
          </p:cNvSpPr>
          <p:nvPr>
            <p:ph type="dt" sz="half" idx="10"/>
          </p:nvPr>
        </p:nvSpPr>
        <p:spPr/>
        <p:txBody>
          <a:bodyPr/>
          <a:lstStyle>
            <a:lvl1pPr>
              <a:defRPr/>
            </a:lvl1pPr>
          </a:lstStyle>
          <a:p>
            <a:pPr>
              <a:defRPr/>
            </a:pPr>
            <a:fld id="{0B7D2F3A-4764-41B0-B0D6-208FDBC25CBE}" type="datetime1">
              <a:rPr lang="ja-JP" altLang="en-US"/>
              <a:pPr>
                <a:defRPr/>
              </a:pPr>
              <a:t>2025/7/22</a:t>
            </a:fld>
            <a:endParaRPr lang="ja-JP" altLang="en-US"/>
          </a:p>
        </p:txBody>
      </p:sp>
      <p:sp>
        <p:nvSpPr>
          <p:cNvPr id="6" name="フッター プレースホルダ 4">
            <a:extLst>
              <a:ext uri="{FF2B5EF4-FFF2-40B4-BE49-F238E27FC236}">
                <a16:creationId xmlns:a16="http://schemas.microsoft.com/office/drawing/2014/main" id="{6CB9BCA3-448A-6BB6-0FB9-9EA6C2C3580A}"/>
              </a:ext>
            </a:extLst>
          </p:cNvPr>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a:extLst>
              <a:ext uri="{FF2B5EF4-FFF2-40B4-BE49-F238E27FC236}">
                <a16:creationId xmlns:a16="http://schemas.microsoft.com/office/drawing/2014/main" id="{42FA84D1-C6CE-408F-2B79-99B206AF917F}"/>
              </a:ext>
            </a:extLst>
          </p:cNvPr>
          <p:cNvSpPr>
            <a:spLocks noGrp="1"/>
          </p:cNvSpPr>
          <p:nvPr>
            <p:ph type="sldNum" sz="quarter" idx="12"/>
          </p:nvPr>
        </p:nvSpPr>
        <p:spPr/>
        <p:txBody>
          <a:bodyPr/>
          <a:lstStyle>
            <a:lvl1pPr>
              <a:defRPr/>
            </a:lvl1pPr>
          </a:lstStyle>
          <a:p>
            <a:pPr>
              <a:defRPr/>
            </a:pPr>
            <a:fld id="{8FBA504F-8B6B-4053-9E09-82109539377C}" type="slidenum">
              <a:rPr lang="ja-JP" altLang="en-US"/>
              <a:pPr>
                <a:defRPr/>
              </a:pPr>
              <a:t>‹#›</a:t>
            </a:fld>
            <a:endParaRPr lang="ja-JP" altLang="en-US"/>
          </a:p>
        </p:txBody>
      </p:sp>
    </p:spTree>
    <p:extLst>
      <p:ext uri="{BB962C8B-B14F-4D97-AF65-F5344CB8AC3E}">
        <p14:creationId xmlns:p14="http://schemas.microsoft.com/office/powerpoint/2010/main" val="27457243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a:extLst>
              <a:ext uri="{FF2B5EF4-FFF2-40B4-BE49-F238E27FC236}">
                <a16:creationId xmlns:a16="http://schemas.microsoft.com/office/drawing/2014/main" id="{49531086-7FBF-646D-1EF9-20AF7C627AB7}"/>
              </a:ext>
            </a:extLst>
          </p:cNvPr>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a:extLst>
              <a:ext uri="{FF2B5EF4-FFF2-40B4-BE49-F238E27FC236}">
                <a16:creationId xmlns:a16="http://schemas.microsoft.com/office/drawing/2014/main" id="{50B4CF73-20FF-9774-F7DD-95C73A9C1FFA}"/>
              </a:ext>
            </a:extLst>
          </p:cNvPr>
          <p:cNvSpPr>
            <a:spLocks noGrp="1"/>
          </p:cNvSpPr>
          <p:nvPr>
            <p:ph type="body" idx="1"/>
          </p:nvPr>
        </p:nvSpPr>
        <p:spPr bwMode="auto">
          <a:xfrm>
            <a:off x="495300" y="1600200"/>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a:extLst>
              <a:ext uri="{FF2B5EF4-FFF2-40B4-BE49-F238E27FC236}">
                <a16:creationId xmlns:a16="http://schemas.microsoft.com/office/drawing/2014/main" id="{9A89F109-3167-1B38-1190-FD937C362BCB}"/>
              </a:ext>
            </a:extLst>
          </p:cNvPr>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BE91B5FA-9511-41B9-A1FD-E6CD48AF6A4E}" type="datetime1">
              <a:rPr lang="ja-JP" altLang="en-US"/>
              <a:pPr>
                <a:defRPr/>
              </a:pPr>
              <a:t>2025/7/22</a:t>
            </a:fld>
            <a:endParaRPr lang="ja-JP" altLang="en-US"/>
          </a:p>
        </p:txBody>
      </p:sp>
      <p:sp>
        <p:nvSpPr>
          <p:cNvPr id="5" name="フッター プレースホルダ 4">
            <a:extLst>
              <a:ext uri="{FF2B5EF4-FFF2-40B4-BE49-F238E27FC236}">
                <a16:creationId xmlns:a16="http://schemas.microsoft.com/office/drawing/2014/main" id="{E985E069-CE44-5F24-0940-EE91AEEDC397}"/>
              </a:ext>
            </a:extLst>
          </p:cNvPr>
          <p:cNvSpPr>
            <a:spLocks noGrp="1"/>
          </p:cNvSpPr>
          <p:nvPr>
            <p:ph type="ftr" sz="quarter" idx="3"/>
          </p:nvPr>
        </p:nvSpPr>
        <p:spPr>
          <a:xfrm>
            <a:off x="3384550" y="6356350"/>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a:extLst>
              <a:ext uri="{FF2B5EF4-FFF2-40B4-BE49-F238E27FC236}">
                <a16:creationId xmlns:a16="http://schemas.microsoft.com/office/drawing/2014/main" id="{9DEFD0CC-6E1F-46D6-3693-0A3F157963C8}"/>
              </a:ext>
            </a:extLst>
          </p:cNvPr>
          <p:cNvSpPr>
            <a:spLocks noGrp="1"/>
          </p:cNvSpPr>
          <p:nvPr>
            <p:ph type="sldNum" sz="quarter" idx="4"/>
          </p:nvPr>
        </p:nvSpPr>
        <p:spPr>
          <a:xfrm>
            <a:off x="7099300" y="6356350"/>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99EDA6DD-0B29-460E-9852-D2B22758146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200" algn="ctr" rtl="0" fontAlgn="base">
        <a:spcBef>
          <a:spcPct val="0"/>
        </a:spcBef>
        <a:spcAft>
          <a:spcPct val="0"/>
        </a:spcAft>
        <a:defRPr kumimoji="1" sz="4400">
          <a:solidFill>
            <a:schemeClr val="tx1"/>
          </a:solidFill>
          <a:latin typeface="Calibri" pitchFamily="34" charset="0"/>
          <a:ea typeface="ＭＳ Ｐゴシック" charset="-128"/>
        </a:defRPr>
      </a:lvl6pPr>
      <a:lvl7pPr marL="914400" algn="ctr" rtl="0" fontAlgn="base">
        <a:spcBef>
          <a:spcPct val="0"/>
        </a:spcBef>
        <a:spcAft>
          <a:spcPct val="0"/>
        </a:spcAft>
        <a:defRPr kumimoji="1" sz="4400">
          <a:solidFill>
            <a:schemeClr val="tx1"/>
          </a:solidFill>
          <a:latin typeface="Calibri" pitchFamily="34" charset="0"/>
          <a:ea typeface="ＭＳ Ｐゴシック" charset="-128"/>
        </a:defRPr>
      </a:lvl7pPr>
      <a:lvl8pPr marL="1371600" algn="ctr" rtl="0" fontAlgn="base">
        <a:spcBef>
          <a:spcPct val="0"/>
        </a:spcBef>
        <a:spcAft>
          <a:spcPct val="0"/>
        </a:spcAft>
        <a:defRPr kumimoji="1" sz="4400">
          <a:solidFill>
            <a:schemeClr val="tx1"/>
          </a:solidFill>
          <a:latin typeface="Calibri" pitchFamily="34" charset="0"/>
          <a:ea typeface="ＭＳ Ｐゴシック" charset="-128"/>
        </a:defRPr>
      </a:lvl8pPr>
      <a:lvl9pPr marL="1828800"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タイトル 1">
            <a:extLst>
              <a:ext uri="{FF2B5EF4-FFF2-40B4-BE49-F238E27FC236}">
                <a16:creationId xmlns:a16="http://schemas.microsoft.com/office/drawing/2014/main" id="{BF901D2F-0D08-559C-45C0-545291D59BB3}"/>
              </a:ext>
            </a:extLst>
          </p:cNvPr>
          <p:cNvSpPr>
            <a:spLocks noGrp="1"/>
          </p:cNvSpPr>
          <p:nvPr>
            <p:ph type="ctrTitle"/>
          </p:nvPr>
        </p:nvSpPr>
        <p:spPr>
          <a:xfrm>
            <a:off x="508000" y="1196975"/>
            <a:ext cx="8890000" cy="3008313"/>
          </a:xfrm>
        </p:spPr>
        <p:txBody>
          <a:bodyPr/>
          <a:lstStyle/>
          <a:p>
            <a:pPr eaLnBrk="1" hangingPunct="1"/>
            <a:r>
              <a:rPr lang="ja-JP" altLang="en-US" sz="2800" b="1" dirty="0">
                <a:latin typeface="メイリオ" panose="020B0604030504040204" pitchFamily="50" charset="-128"/>
                <a:ea typeface="メイリオ" panose="020B0604030504040204" pitchFamily="50" charset="-128"/>
              </a:rPr>
              <a:t>「カンボジア</a:t>
            </a:r>
            <a:r>
              <a:rPr lang="en-US" altLang="ja-JP" sz="2800" b="1" dirty="0">
                <a:latin typeface="メイリオ" panose="020B0604030504040204" pitchFamily="50" charset="-128"/>
                <a:ea typeface="メイリオ" panose="020B0604030504040204" pitchFamily="50" charset="-128"/>
              </a:rPr>
              <a:t>SNS</a:t>
            </a:r>
            <a:r>
              <a:rPr lang="ja-JP" altLang="en-US" sz="2800" b="1" dirty="0">
                <a:latin typeface="メイリオ" panose="020B0604030504040204" pitchFamily="50" charset="-128"/>
                <a:ea typeface="メイリオ" panose="020B0604030504040204" pitchFamily="50" charset="-128"/>
              </a:rPr>
              <a:t>マーケティング事業（食品分野）」</a:t>
            </a:r>
            <a:br>
              <a:rPr lang="en-US" altLang="ja-JP" sz="2800" b="1" dirty="0">
                <a:latin typeface="メイリオ" panose="020B0604030504040204" pitchFamily="50" charset="-128"/>
                <a:ea typeface="メイリオ" panose="020B0604030504040204" pitchFamily="50" charset="-128"/>
              </a:rPr>
            </a:br>
            <a:r>
              <a:rPr lang="ja-JP" altLang="en-US" sz="2800" b="1" dirty="0">
                <a:latin typeface="メイリオ" panose="020B0604030504040204" pitchFamily="50" charset="-128"/>
                <a:ea typeface="メイリオ" panose="020B0604030504040204" pitchFamily="50" charset="-128"/>
              </a:rPr>
              <a:t>における日本食品のマーケティング企画・運営</a:t>
            </a:r>
            <a:br>
              <a:rPr lang="en-US" altLang="ja-JP" sz="2800" b="1" dirty="0">
                <a:latin typeface="メイリオ" panose="020B0604030504040204" pitchFamily="50" charset="-128"/>
                <a:ea typeface="メイリオ" panose="020B0604030504040204" pitchFamily="50" charset="-128"/>
              </a:rPr>
            </a:br>
            <a:r>
              <a:rPr lang="ja-JP" altLang="en-US" sz="2800" b="1" dirty="0">
                <a:latin typeface="メイリオ" panose="020B0604030504040204" pitchFamily="50" charset="-128"/>
                <a:ea typeface="メイリオ" panose="020B0604030504040204" pitchFamily="50" charset="-128"/>
              </a:rPr>
              <a:t>提案書フォーマット</a:t>
            </a:r>
          </a:p>
        </p:txBody>
      </p:sp>
      <p:sp>
        <p:nvSpPr>
          <p:cNvPr id="4099" name="テキスト ボックス 3">
            <a:extLst>
              <a:ext uri="{FF2B5EF4-FFF2-40B4-BE49-F238E27FC236}">
                <a16:creationId xmlns:a16="http://schemas.microsoft.com/office/drawing/2014/main" id="{27FB0F6F-2DE5-CE33-556D-74E9638F9F75}"/>
              </a:ext>
            </a:extLst>
          </p:cNvPr>
          <p:cNvSpPr txBox="1">
            <a:spLocks noChangeArrowheads="1"/>
          </p:cNvSpPr>
          <p:nvPr/>
        </p:nvSpPr>
        <p:spPr bwMode="auto">
          <a:xfrm>
            <a:off x="4352925" y="4365625"/>
            <a:ext cx="1200150" cy="646113"/>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lnSpc>
                <a:spcPct val="150000"/>
              </a:lnSpc>
              <a:spcBef>
                <a:spcPct val="0"/>
              </a:spcBef>
              <a:buFontTx/>
              <a:buNone/>
            </a:pPr>
            <a:r>
              <a:rPr lang="ja-JP" altLang="en-US" sz="2400" b="1">
                <a:latin typeface="メイリオ" panose="020B0604030504040204" pitchFamily="50" charset="-128"/>
                <a:ea typeface="メイリオ" panose="020B0604030504040204" pitchFamily="50" charset="-128"/>
              </a:rPr>
              <a:t>貴社名</a:t>
            </a:r>
            <a:endParaRPr lang="en-US" altLang="ja-JP" sz="2400" b="1">
              <a:latin typeface="メイリオ" panose="020B0604030504040204" pitchFamily="50" charset="-128"/>
              <a:ea typeface="メイリオ" panose="020B0604030504040204" pitchFamily="50" charset="-128"/>
            </a:endParaRPr>
          </a:p>
        </p:txBody>
      </p:sp>
      <p:sp>
        <p:nvSpPr>
          <p:cNvPr id="4100" name="テキスト ボックス 4">
            <a:extLst>
              <a:ext uri="{FF2B5EF4-FFF2-40B4-BE49-F238E27FC236}">
                <a16:creationId xmlns:a16="http://schemas.microsoft.com/office/drawing/2014/main" id="{5CF8FF1C-9683-EEBE-79D7-E778F70AAD45}"/>
              </a:ext>
            </a:extLst>
          </p:cNvPr>
          <p:cNvSpPr txBox="1">
            <a:spLocks noChangeArrowheads="1"/>
          </p:cNvSpPr>
          <p:nvPr/>
        </p:nvSpPr>
        <p:spPr bwMode="auto">
          <a:xfrm>
            <a:off x="6681788" y="6165850"/>
            <a:ext cx="2519362" cy="50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50000"/>
              </a:lnSpc>
              <a:spcBef>
                <a:spcPct val="0"/>
              </a:spcBef>
              <a:buFontTx/>
              <a:buNone/>
            </a:pPr>
            <a:r>
              <a:rPr lang="en-US" altLang="ja-JP" sz="900">
                <a:latin typeface="メイリオ" panose="020B0604030504040204" pitchFamily="50" charset="-128"/>
                <a:ea typeface="メイリオ" panose="020B0604030504040204" pitchFamily="50" charset="-128"/>
              </a:rPr>
              <a:t>※</a:t>
            </a:r>
            <a:r>
              <a:rPr lang="en-US" altLang="ja-JP" sz="900" u="sng">
                <a:latin typeface="メイリオ" panose="020B0604030504040204" pitchFamily="50" charset="-128"/>
                <a:ea typeface="メイリオ" panose="020B0604030504040204" pitchFamily="50" charset="-128"/>
              </a:rPr>
              <a:t>A4</a:t>
            </a:r>
            <a:r>
              <a:rPr lang="ja-JP" altLang="en-US" sz="900" u="sng">
                <a:latin typeface="メイリオ" panose="020B0604030504040204" pitchFamily="50" charset="-128"/>
                <a:ea typeface="メイリオ" panose="020B0604030504040204" pitchFamily="50" charset="-128"/>
              </a:rPr>
              <a:t>サイズ（横）</a:t>
            </a:r>
            <a:r>
              <a:rPr lang="ja-JP" altLang="en-US" sz="900">
                <a:latin typeface="メイリオ" panose="020B0604030504040204" pitchFamily="50" charset="-128"/>
                <a:ea typeface="メイリオ" panose="020B0604030504040204" pitchFamily="50" charset="-128"/>
              </a:rPr>
              <a:t>で作成・提出</a:t>
            </a:r>
            <a:endParaRPr lang="en-US" altLang="ja-JP" sz="900">
              <a:latin typeface="メイリオ" panose="020B0604030504040204" pitchFamily="50" charset="-128"/>
              <a:ea typeface="メイリオ" panose="020B0604030504040204" pitchFamily="50" charset="-128"/>
            </a:endParaRPr>
          </a:p>
          <a:p>
            <a:pPr eaLnBrk="1" hangingPunct="1">
              <a:lnSpc>
                <a:spcPct val="150000"/>
              </a:lnSpc>
              <a:spcBef>
                <a:spcPct val="0"/>
              </a:spcBef>
              <a:buFontTx/>
              <a:buNone/>
            </a:pPr>
            <a:r>
              <a:rPr lang="en-US" altLang="ja-JP" sz="900">
                <a:latin typeface="メイリオ" panose="020B0604030504040204" pitchFamily="50" charset="-128"/>
                <a:ea typeface="メイリオ" panose="020B0604030504040204" pitchFamily="50" charset="-128"/>
              </a:rPr>
              <a:t>※</a:t>
            </a:r>
            <a:r>
              <a:rPr lang="en-US" altLang="ja-JP" sz="900" u="sng">
                <a:latin typeface="メイリオ" panose="020B0604030504040204" pitchFamily="50" charset="-128"/>
                <a:ea typeface="メイリオ" panose="020B0604030504040204" pitchFamily="50" charset="-128"/>
              </a:rPr>
              <a:t>4</a:t>
            </a:r>
            <a:r>
              <a:rPr lang="ja-JP" altLang="en-US" sz="900" u="sng">
                <a:latin typeface="メイリオ" panose="020B0604030504040204" pitchFamily="50" charset="-128"/>
                <a:ea typeface="メイリオ" panose="020B0604030504040204" pitchFamily="50" charset="-128"/>
              </a:rPr>
              <a:t>部</a:t>
            </a:r>
            <a:r>
              <a:rPr lang="ja-JP" altLang="en-US" sz="900">
                <a:latin typeface="メイリオ" panose="020B0604030504040204" pitchFamily="50" charset="-128"/>
                <a:ea typeface="メイリオ" panose="020B0604030504040204" pitchFamily="50" charset="-128"/>
              </a:rPr>
              <a:t>提出すること</a:t>
            </a:r>
            <a:endParaRPr lang="en-US" altLang="ja-JP" sz="900">
              <a:latin typeface="メイリオ" panose="020B0604030504040204" pitchFamily="50" charset="-128"/>
              <a:ea typeface="メイリオ" panose="020B0604030504040204" pitchFamily="50" charset="-12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タイトル 1">
            <a:extLst>
              <a:ext uri="{FF2B5EF4-FFF2-40B4-BE49-F238E27FC236}">
                <a16:creationId xmlns:a16="http://schemas.microsoft.com/office/drawing/2014/main" id="{DE224084-46C7-7A94-53AE-637B109A2676}"/>
              </a:ext>
            </a:extLst>
          </p:cNvPr>
          <p:cNvSpPr>
            <a:spLocks noGrp="1"/>
          </p:cNvSpPr>
          <p:nvPr>
            <p:ph type="title"/>
          </p:nvPr>
        </p:nvSpPr>
        <p:spPr>
          <a:xfrm>
            <a:off x="0" y="0"/>
            <a:ext cx="9906000" cy="592138"/>
          </a:xfrm>
        </p:spPr>
        <p:txBody>
          <a:bodyPr/>
          <a:lstStyle/>
          <a:p>
            <a:pPr algn="l" eaLnBrk="1" hangingPunct="1"/>
            <a:r>
              <a:rPr lang="ja-JP" altLang="en-US" sz="2400" b="1">
                <a:latin typeface="メイリオ" panose="020B0604030504040204" pitchFamily="50" charset="-128"/>
                <a:ea typeface="メイリオ" panose="020B0604030504040204" pitchFamily="50" charset="-128"/>
              </a:rPr>
              <a:t> （１）貴社概要</a:t>
            </a:r>
          </a:p>
        </p:txBody>
      </p:sp>
      <p:graphicFrame>
        <p:nvGraphicFramePr>
          <p:cNvPr id="7" name="Group 92">
            <a:extLst>
              <a:ext uri="{FF2B5EF4-FFF2-40B4-BE49-F238E27FC236}">
                <a16:creationId xmlns:a16="http://schemas.microsoft.com/office/drawing/2014/main" id="{97F3835A-F13E-2803-CE81-95729167923C}"/>
              </a:ext>
            </a:extLst>
          </p:cNvPr>
          <p:cNvGraphicFramePr>
            <a:graphicFrameLocks noGrp="1"/>
          </p:cNvGraphicFramePr>
          <p:nvPr/>
        </p:nvGraphicFramePr>
        <p:xfrm>
          <a:off x="100013" y="1009650"/>
          <a:ext cx="4830762" cy="4003674"/>
        </p:xfrm>
        <a:graphic>
          <a:graphicData uri="http://schemas.openxmlformats.org/drawingml/2006/table">
            <a:tbl>
              <a:tblPr/>
              <a:tblGrid>
                <a:gridCol w="1320727">
                  <a:extLst>
                    <a:ext uri="{9D8B030D-6E8A-4147-A177-3AD203B41FA5}">
                      <a16:colId xmlns:a16="http://schemas.microsoft.com/office/drawing/2014/main" val="20000"/>
                    </a:ext>
                  </a:extLst>
                </a:gridCol>
                <a:gridCol w="3510035">
                  <a:extLst>
                    <a:ext uri="{9D8B030D-6E8A-4147-A177-3AD203B41FA5}">
                      <a16:colId xmlns:a16="http://schemas.microsoft.com/office/drawing/2014/main" val="20001"/>
                    </a:ext>
                  </a:extLst>
                </a:gridCol>
              </a:tblGrid>
              <a:tr h="39528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itchFamily="50" charset="-128"/>
                          <a:ea typeface="メイリオ" pitchFamily="50" charset="-128"/>
                        </a:rPr>
                        <a:t>会社名</a:t>
                      </a:r>
                    </a:p>
                  </a:txBody>
                  <a:tcPr marL="138696" marR="138696" marT="64021" marB="640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メイリオ" pitchFamily="50" charset="-128"/>
                        <a:ea typeface="メイリオ" pitchFamily="50" charset="-128"/>
                      </a:endParaRPr>
                    </a:p>
                  </a:txBody>
                  <a:tcPr marL="138696" marR="138696" marT="64021" marB="640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66238">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itchFamily="50" charset="-128"/>
                          <a:ea typeface="メイリオ" pitchFamily="50" charset="-128"/>
                        </a:rPr>
                        <a:t>所在地</a:t>
                      </a:r>
                    </a:p>
                  </a:txBody>
                  <a:tcPr marL="138696" marR="138696" marT="64021" marB="640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メイリオ" pitchFamily="50" charset="-128"/>
                        <a:ea typeface="メイリオ" pitchFamily="50" charset="-128"/>
                      </a:endParaRPr>
                    </a:p>
                  </a:txBody>
                  <a:tcPr marL="138696" marR="138696" marT="64021" marB="640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9528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itchFamily="50" charset="-128"/>
                          <a:ea typeface="メイリオ" pitchFamily="50" charset="-128"/>
                        </a:rPr>
                        <a:t>連絡先</a:t>
                      </a:r>
                    </a:p>
                  </a:txBody>
                  <a:tcPr marL="138696" marR="138696" marT="64021" marB="640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メイリオ" pitchFamily="50" charset="-128"/>
                        <a:ea typeface="メイリオ" pitchFamily="50" charset="-128"/>
                      </a:endParaRPr>
                    </a:p>
                  </a:txBody>
                  <a:tcPr marL="138696" marR="138696" marT="64021" marB="640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9528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itchFamily="50" charset="-128"/>
                          <a:ea typeface="メイリオ" pitchFamily="50" charset="-128"/>
                        </a:rPr>
                        <a:t>代表者名</a:t>
                      </a:r>
                    </a:p>
                  </a:txBody>
                  <a:tcPr marL="138696" marR="138696" marT="64021" marB="640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メイリオ" pitchFamily="50" charset="-128"/>
                        <a:ea typeface="メイリオ" pitchFamily="50" charset="-128"/>
                      </a:endParaRPr>
                    </a:p>
                  </a:txBody>
                  <a:tcPr marL="138696" marR="138696" marT="64021" marB="640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5289">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itchFamily="50" charset="-128"/>
                          <a:ea typeface="メイリオ" pitchFamily="50" charset="-128"/>
                        </a:rPr>
                        <a:t>従業員数</a:t>
                      </a:r>
                    </a:p>
                  </a:txBody>
                  <a:tcPr marL="138696" marR="138696" marT="64021" marB="640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メイリオ" pitchFamily="50" charset="-128"/>
                        <a:ea typeface="メイリオ" pitchFamily="50" charset="-128"/>
                      </a:endParaRPr>
                    </a:p>
                  </a:txBody>
                  <a:tcPr marL="138696" marR="138696" marT="64021" marB="640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75628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itchFamily="50" charset="-128"/>
                          <a:ea typeface="メイリオ" pitchFamily="50" charset="-128"/>
                        </a:rPr>
                        <a:t>主要業務</a:t>
                      </a:r>
                    </a:p>
                  </a:txBody>
                  <a:tcPr marL="138696" marR="138696" marT="64021" marB="640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ja-JP" sz="1100" b="0" i="0" u="none" strike="noStrike" cap="none" normalizeH="0" baseline="0" dirty="0">
                        <a:ln>
                          <a:noFill/>
                        </a:ln>
                        <a:solidFill>
                          <a:schemeClr val="tx1"/>
                        </a:solidFill>
                        <a:effectLst/>
                        <a:latin typeface="メイリオ" pitchFamily="50" charset="-128"/>
                        <a:ea typeface="メイリオ" pitchFamily="50" charset="-128"/>
                      </a:endParaRPr>
                    </a:p>
                  </a:txBody>
                  <a:tcPr marL="138696" marR="138696" marT="64021" marB="6402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8" name="Group 86">
            <a:extLst>
              <a:ext uri="{FF2B5EF4-FFF2-40B4-BE49-F238E27FC236}">
                <a16:creationId xmlns:a16="http://schemas.microsoft.com/office/drawing/2014/main" id="{F3473FF0-C5FC-6319-2AA1-ED5A0C9E80E5}"/>
              </a:ext>
            </a:extLst>
          </p:cNvPr>
          <p:cNvGraphicFramePr>
            <a:graphicFrameLocks noGrp="1"/>
          </p:cNvGraphicFramePr>
          <p:nvPr/>
        </p:nvGraphicFramePr>
        <p:xfrm>
          <a:off x="5030788" y="1004888"/>
          <a:ext cx="1362075" cy="360362"/>
        </p:xfrm>
        <a:graphic>
          <a:graphicData uri="http://schemas.openxmlformats.org/drawingml/2006/table">
            <a:tbl>
              <a:tblPr/>
              <a:tblGrid>
                <a:gridCol w="1362075">
                  <a:extLst>
                    <a:ext uri="{9D8B030D-6E8A-4147-A177-3AD203B41FA5}">
                      <a16:colId xmlns:a16="http://schemas.microsoft.com/office/drawing/2014/main" val="20000"/>
                    </a:ext>
                  </a:extLst>
                </a:gridCol>
              </a:tblGrid>
              <a:tr h="36036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1" lang="ja-JP" altLang="en-US" sz="1100" b="0" i="0" u="none" strike="noStrike" cap="none" normalizeH="0" baseline="0" dirty="0">
                          <a:ln>
                            <a:noFill/>
                          </a:ln>
                          <a:solidFill>
                            <a:schemeClr val="tx1"/>
                          </a:solidFill>
                          <a:effectLst/>
                          <a:latin typeface="メイリオ" pitchFamily="50" charset="-128"/>
                          <a:ea typeface="メイリオ" pitchFamily="50" charset="-128"/>
                        </a:rPr>
                        <a:t>会社組織図等</a:t>
                      </a:r>
                    </a:p>
                  </a:txBody>
                  <a:tcPr marL="138695" marR="138695" marT="64048" marB="64048"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0"/>
                  </a:ext>
                </a:extLst>
              </a:tr>
            </a:tbl>
          </a:graphicData>
        </a:graphic>
      </p:graphicFrame>
      <p:sp>
        <p:nvSpPr>
          <p:cNvPr id="5152" name="テキスト ボックス 1">
            <a:extLst>
              <a:ext uri="{FF2B5EF4-FFF2-40B4-BE49-F238E27FC236}">
                <a16:creationId xmlns:a16="http://schemas.microsoft.com/office/drawing/2014/main" id="{A424457C-75C9-B6B9-85A5-86C266761D9B}"/>
              </a:ext>
            </a:extLst>
          </p:cNvPr>
          <p:cNvSpPr txBox="1">
            <a:spLocks noChangeArrowheads="1"/>
          </p:cNvSpPr>
          <p:nvPr/>
        </p:nvSpPr>
        <p:spPr bwMode="auto">
          <a:xfrm>
            <a:off x="5229225" y="1435100"/>
            <a:ext cx="396081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a:latin typeface="メイリオ" panose="020B0604030504040204" pitchFamily="50" charset="-128"/>
                <a:ea typeface="メイリオ" panose="020B0604030504040204" pitchFamily="50" charset="-128"/>
              </a:rPr>
              <a:t>※</a:t>
            </a:r>
            <a:r>
              <a:rPr lang="ja-JP" altLang="en-US" sz="1100">
                <a:latin typeface="メイリオ" panose="020B0604030504040204" pitchFamily="50" charset="-128"/>
                <a:ea typeface="メイリオ" panose="020B0604030504040204" pitchFamily="50" charset="-128"/>
              </a:rPr>
              <a:t>貴社の概要（創業・設立年）等についてご記載ください。</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タイトル 1">
            <a:extLst>
              <a:ext uri="{FF2B5EF4-FFF2-40B4-BE49-F238E27FC236}">
                <a16:creationId xmlns:a16="http://schemas.microsoft.com/office/drawing/2014/main" id="{FE09CAE7-FD6E-9DA2-1060-8D7A95726539}"/>
              </a:ext>
            </a:extLst>
          </p:cNvPr>
          <p:cNvSpPr txBox="1">
            <a:spLocks/>
          </p:cNvSpPr>
          <p:nvPr/>
        </p:nvSpPr>
        <p:spPr bwMode="auto">
          <a:xfrm>
            <a:off x="0" y="0"/>
            <a:ext cx="99060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400" b="1">
                <a:latin typeface="メイリオ" panose="020B0604030504040204" pitchFamily="50" charset="-128"/>
                <a:ea typeface="メイリオ" panose="020B0604030504040204" pitchFamily="50" charset="-128"/>
              </a:rPr>
              <a:t> （２）業務実施体制図</a:t>
            </a:r>
          </a:p>
        </p:txBody>
      </p:sp>
      <p:sp>
        <p:nvSpPr>
          <p:cNvPr id="7171" name="タイトル 1">
            <a:extLst>
              <a:ext uri="{FF2B5EF4-FFF2-40B4-BE49-F238E27FC236}">
                <a16:creationId xmlns:a16="http://schemas.microsoft.com/office/drawing/2014/main" id="{97DED8EF-A839-D40E-82BC-4E8D990AA5FF}"/>
              </a:ext>
            </a:extLst>
          </p:cNvPr>
          <p:cNvSpPr>
            <a:spLocks noGrp="1"/>
          </p:cNvSpPr>
          <p:nvPr>
            <p:ph type="title"/>
          </p:nvPr>
        </p:nvSpPr>
        <p:spPr/>
        <p:txBody>
          <a:bodyPr/>
          <a:lstStyle/>
          <a:p>
            <a:endParaRPr lang="ja-JP" altLang="en-US"/>
          </a:p>
        </p:txBody>
      </p:sp>
      <p:graphicFrame>
        <p:nvGraphicFramePr>
          <p:cNvPr id="8" name="表 7">
            <a:extLst>
              <a:ext uri="{FF2B5EF4-FFF2-40B4-BE49-F238E27FC236}">
                <a16:creationId xmlns:a16="http://schemas.microsoft.com/office/drawing/2014/main" id="{4996F041-E1C8-4F07-2857-668760595EB9}"/>
              </a:ext>
            </a:extLst>
          </p:cNvPr>
          <p:cNvGraphicFramePr>
            <a:graphicFrameLocks noGrp="1"/>
          </p:cNvGraphicFramePr>
          <p:nvPr/>
        </p:nvGraphicFramePr>
        <p:xfrm>
          <a:off x="180975" y="4797425"/>
          <a:ext cx="9475787" cy="1858963"/>
        </p:xfrm>
        <a:graphic>
          <a:graphicData uri="http://schemas.openxmlformats.org/drawingml/2006/table">
            <a:tbl>
              <a:tblPr firstRow="1" bandRow="1">
                <a:tableStyleId>{5940675A-B579-460E-94D1-54222C63F5DA}</a:tableStyleId>
              </a:tblPr>
              <a:tblGrid>
                <a:gridCol w="1219878">
                  <a:extLst>
                    <a:ext uri="{9D8B030D-6E8A-4147-A177-3AD203B41FA5}">
                      <a16:colId xmlns:a16="http://schemas.microsoft.com/office/drawing/2014/main" val="20000"/>
                    </a:ext>
                  </a:extLst>
                </a:gridCol>
                <a:gridCol w="2999077">
                  <a:extLst>
                    <a:ext uri="{9D8B030D-6E8A-4147-A177-3AD203B41FA5}">
                      <a16:colId xmlns:a16="http://schemas.microsoft.com/office/drawing/2014/main" val="20001"/>
                    </a:ext>
                  </a:extLst>
                </a:gridCol>
                <a:gridCol w="1368217">
                  <a:extLst>
                    <a:ext uri="{9D8B030D-6E8A-4147-A177-3AD203B41FA5}">
                      <a16:colId xmlns:a16="http://schemas.microsoft.com/office/drawing/2014/main" val="20002"/>
                    </a:ext>
                  </a:extLst>
                </a:gridCol>
                <a:gridCol w="3888615">
                  <a:extLst>
                    <a:ext uri="{9D8B030D-6E8A-4147-A177-3AD203B41FA5}">
                      <a16:colId xmlns:a16="http://schemas.microsoft.com/office/drawing/2014/main" val="20003"/>
                    </a:ext>
                  </a:extLst>
                </a:gridCol>
              </a:tblGrid>
              <a:tr h="352559">
                <a:tc>
                  <a:txBody>
                    <a:bodyPr/>
                    <a:lstStyle/>
                    <a:p>
                      <a:pPr algn="ctr"/>
                      <a:r>
                        <a:rPr kumimoji="1" lang="ja-JP" altLang="en-US" sz="1200" dirty="0">
                          <a:latin typeface="メイリオ" pitchFamily="50" charset="-128"/>
                          <a:ea typeface="メイリオ" pitchFamily="50" charset="-128"/>
                        </a:rPr>
                        <a:t>氏名</a:t>
                      </a:r>
                    </a:p>
                  </a:txBody>
                  <a:tcPr marL="99068" marR="99068" marT="45728" marB="4572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200" dirty="0">
                        <a:latin typeface="メイリオ" pitchFamily="50" charset="-128"/>
                        <a:ea typeface="メイリオ" pitchFamily="50" charset="-128"/>
                      </a:endParaRPr>
                    </a:p>
                  </a:txBody>
                  <a:tcPr marL="99068" marR="99068" marT="45728" marB="4572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r>
                        <a:rPr kumimoji="1" lang="ja-JP" altLang="en-US" sz="1200" dirty="0">
                          <a:latin typeface="メイリオ" pitchFamily="50" charset="-128"/>
                          <a:ea typeface="メイリオ" pitchFamily="50" charset="-128"/>
                        </a:rPr>
                        <a:t>所属、役職</a:t>
                      </a:r>
                    </a:p>
                  </a:txBody>
                  <a:tcPr marL="99068" marR="99068" marT="45728" marB="4572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a:txBody>
                    <a:bodyPr/>
                    <a:lstStyle/>
                    <a:p>
                      <a:pPr algn="ctr"/>
                      <a:endParaRPr kumimoji="1" lang="ja-JP" altLang="en-US" sz="1200" dirty="0">
                        <a:latin typeface="メイリオ" pitchFamily="50" charset="-128"/>
                        <a:ea typeface="メイリオ" pitchFamily="50" charset="-128"/>
                      </a:endParaRPr>
                    </a:p>
                  </a:txBody>
                  <a:tcPr marL="99068" marR="99068" marT="45728" marB="4572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1506404">
                <a:tc>
                  <a:txBody>
                    <a:bodyPr/>
                    <a:lstStyle/>
                    <a:p>
                      <a:pPr algn="ctr"/>
                      <a:r>
                        <a:rPr kumimoji="1" lang="ja-JP" altLang="en-US" sz="1200" dirty="0">
                          <a:latin typeface="メイリオ" pitchFamily="50" charset="-128"/>
                          <a:ea typeface="メイリオ" pitchFamily="50" charset="-128"/>
                        </a:rPr>
                        <a:t>略歴</a:t>
                      </a:r>
                    </a:p>
                  </a:txBody>
                  <a:tcPr marL="99068" marR="99068" marT="45728" marB="4572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gridSpan="3">
                  <a:txBody>
                    <a:bodyPr/>
                    <a:lstStyle/>
                    <a:p>
                      <a:pPr algn="ctr"/>
                      <a:endParaRPr kumimoji="1" lang="ja-JP" altLang="en-US" sz="1200" dirty="0">
                        <a:latin typeface="メイリオ" pitchFamily="50" charset="-128"/>
                        <a:ea typeface="メイリオ" pitchFamily="50" charset="-128"/>
                      </a:endParaRPr>
                    </a:p>
                  </a:txBody>
                  <a:tcPr marL="99068" marR="99068" marT="45728" marB="45728"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hMerge="1">
                  <a:txBody>
                    <a:bodyPr/>
                    <a:lstStyle/>
                    <a:p>
                      <a:pPr algn="ctr"/>
                      <a:endParaRPr kumimoji="1" lang="ja-JP" altLang="en-US" sz="1200" dirty="0">
                        <a:latin typeface="メイリオ" pitchFamily="50" charset="-128"/>
                        <a:ea typeface="メイリオ" pitchFamily="50" charset="-128"/>
                      </a:endParaRPr>
                    </a:p>
                  </a:txBody>
                  <a:tcPr marL="99063" marR="99063" marT="45762" marB="45762"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solidFill>
                      <a:schemeClr val="bg1">
                        <a:lumMod val="85000"/>
                      </a:schemeClr>
                    </a:solidFill>
                  </a:tcPr>
                </a:tc>
                <a:tc hMerge="1">
                  <a:txBody>
                    <a:bodyPr/>
                    <a:lstStyle/>
                    <a:p>
                      <a:pPr algn="ctr"/>
                      <a:endParaRPr kumimoji="1" lang="ja-JP" altLang="en-US" sz="1200" dirty="0">
                        <a:latin typeface="メイリオ" pitchFamily="50" charset="-128"/>
                        <a:ea typeface="メイリオ" pitchFamily="50" charset="-128"/>
                      </a:endParaRPr>
                    </a:p>
                  </a:txBody>
                  <a:tcPr marL="99063" marR="99063" marT="45762" marB="45762"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7187" name="テキスト ボックス 8">
            <a:extLst>
              <a:ext uri="{FF2B5EF4-FFF2-40B4-BE49-F238E27FC236}">
                <a16:creationId xmlns:a16="http://schemas.microsoft.com/office/drawing/2014/main" id="{64EEE7F9-A1E0-66F4-BD29-6B1DF88B71FD}"/>
              </a:ext>
            </a:extLst>
          </p:cNvPr>
          <p:cNvSpPr txBox="1">
            <a:spLocks noChangeArrowheads="1"/>
          </p:cNvSpPr>
          <p:nvPr/>
        </p:nvSpPr>
        <p:spPr bwMode="auto">
          <a:xfrm>
            <a:off x="180975" y="4424363"/>
            <a:ext cx="4938713"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600">
                <a:latin typeface="メイリオ" panose="020B0604030504040204" pitchFamily="50" charset="-128"/>
                <a:ea typeface="メイリオ" panose="020B0604030504040204" pitchFamily="50" charset="-128"/>
              </a:rPr>
              <a:t>仕様書で定めた業務担当者について記載ください。</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a:extLst>
              <a:ext uri="{FF2B5EF4-FFF2-40B4-BE49-F238E27FC236}">
                <a16:creationId xmlns:a16="http://schemas.microsoft.com/office/drawing/2014/main" id="{51C6D15C-FA49-4D4B-66AF-C4E0971C4C29}"/>
              </a:ext>
            </a:extLst>
          </p:cNvPr>
          <p:cNvSpPr txBox="1">
            <a:spLocks/>
          </p:cNvSpPr>
          <p:nvPr/>
        </p:nvSpPr>
        <p:spPr bwMode="auto">
          <a:xfrm>
            <a:off x="0" y="0"/>
            <a:ext cx="99060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400" b="1">
                <a:latin typeface="メイリオ" panose="020B0604030504040204" pitchFamily="50" charset="-128"/>
                <a:ea typeface="メイリオ" panose="020B0604030504040204" pitchFamily="50" charset="-128"/>
              </a:rPr>
              <a:t> （３）過去の類似業務実績</a:t>
            </a:r>
          </a:p>
        </p:txBody>
      </p:sp>
      <p:sp>
        <p:nvSpPr>
          <p:cNvPr id="8195" name="テキスト ボックス 8">
            <a:extLst>
              <a:ext uri="{FF2B5EF4-FFF2-40B4-BE49-F238E27FC236}">
                <a16:creationId xmlns:a16="http://schemas.microsoft.com/office/drawing/2014/main" id="{715B8676-7A09-387E-0251-B1AEF044F54D}"/>
              </a:ext>
            </a:extLst>
          </p:cNvPr>
          <p:cNvSpPr txBox="1">
            <a:spLocks noChangeArrowheads="1"/>
          </p:cNvSpPr>
          <p:nvPr/>
        </p:nvSpPr>
        <p:spPr bwMode="auto">
          <a:xfrm>
            <a:off x="331788" y="765175"/>
            <a:ext cx="9242425"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600">
                <a:latin typeface="メイリオ" panose="020B0604030504040204" pitchFamily="50" charset="-128"/>
                <a:ea typeface="メイリオ" panose="020B0604030504040204" pitchFamily="50" charset="-128"/>
              </a:rPr>
              <a:t>食品関連のプロモーション業務の経験およびそのコンセプトのうち主なもの１つを具体的に記載。</a:t>
            </a:r>
          </a:p>
          <a:p>
            <a:pPr eaLnBrk="1" hangingPunct="1">
              <a:spcBef>
                <a:spcPct val="0"/>
              </a:spcBef>
              <a:buFontTx/>
              <a:buNone/>
            </a:pPr>
            <a:endParaRPr lang="ja-JP" altLang="en-US" sz="1600">
              <a:latin typeface="メイリオ" panose="020B0604030504040204" pitchFamily="50" charset="-128"/>
              <a:ea typeface="メイリオ" panose="020B0604030504040204" pitchFamily="50" charset="-128"/>
            </a:endParaRPr>
          </a:p>
        </p:txBody>
      </p:sp>
      <p:sp>
        <p:nvSpPr>
          <p:cNvPr id="8196" name="テキスト ボックス 1">
            <a:extLst>
              <a:ext uri="{FF2B5EF4-FFF2-40B4-BE49-F238E27FC236}">
                <a16:creationId xmlns:a16="http://schemas.microsoft.com/office/drawing/2014/main" id="{E6C93B95-CFF4-CB80-9933-24133F0F75B5}"/>
              </a:ext>
            </a:extLst>
          </p:cNvPr>
          <p:cNvSpPr txBox="1">
            <a:spLocks noChangeArrowheads="1"/>
          </p:cNvSpPr>
          <p:nvPr/>
        </p:nvSpPr>
        <p:spPr bwMode="auto">
          <a:xfrm>
            <a:off x="704850" y="6454775"/>
            <a:ext cx="86407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a:latin typeface="メイリオ" panose="020B0604030504040204" pitchFamily="50" charset="-128"/>
                <a:ea typeface="メイリオ" panose="020B0604030504040204" pitchFamily="50" charset="-128"/>
              </a:rPr>
              <a:t>※</a:t>
            </a:r>
            <a:r>
              <a:rPr lang="ja-JP" altLang="en-US" sz="1100">
                <a:latin typeface="メイリオ" panose="020B0604030504040204" pitchFamily="50" charset="-128"/>
                <a:ea typeface="メイリオ" panose="020B0604030504040204" pitchFamily="50" charset="-128"/>
              </a:rPr>
              <a:t>上記に記載してある内容は必要情報として盛り込んだ上で、その他有益な情報を共有・提案する目的でスライドを増やすことは可。</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タイトル 1">
            <a:extLst>
              <a:ext uri="{FF2B5EF4-FFF2-40B4-BE49-F238E27FC236}">
                <a16:creationId xmlns:a16="http://schemas.microsoft.com/office/drawing/2014/main" id="{6AC99CBF-364B-E81F-BB69-4D8CC0B51BEC}"/>
              </a:ext>
            </a:extLst>
          </p:cNvPr>
          <p:cNvSpPr txBox="1">
            <a:spLocks/>
          </p:cNvSpPr>
          <p:nvPr/>
        </p:nvSpPr>
        <p:spPr bwMode="auto">
          <a:xfrm>
            <a:off x="0" y="28575"/>
            <a:ext cx="99060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400" b="1">
                <a:latin typeface="メイリオ" panose="020B0604030504040204" pitchFamily="50" charset="-128"/>
                <a:ea typeface="メイリオ" panose="020B0604030504040204" pitchFamily="50" charset="-128"/>
              </a:rPr>
              <a:t> （４）専門性・適格性</a:t>
            </a:r>
          </a:p>
        </p:txBody>
      </p:sp>
      <p:sp>
        <p:nvSpPr>
          <p:cNvPr id="9219" name="テキスト ボックス 6">
            <a:extLst>
              <a:ext uri="{FF2B5EF4-FFF2-40B4-BE49-F238E27FC236}">
                <a16:creationId xmlns:a16="http://schemas.microsoft.com/office/drawing/2014/main" id="{41403448-303F-FF2B-E7B6-585A76049483}"/>
              </a:ext>
            </a:extLst>
          </p:cNvPr>
          <p:cNvSpPr txBox="1">
            <a:spLocks noChangeArrowheads="1"/>
          </p:cNvSpPr>
          <p:nvPr/>
        </p:nvSpPr>
        <p:spPr bwMode="auto">
          <a:xfrm>
            <a:off x="415925" y="765175"/>
            <a:ext cx="907415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600" dirty="0">
                <a:latin typeface="メイリオ" panose="020B0604030504040204" pitchFamily="50" charset="-128"/>
                <a:ea typeface="メイリオ" panose="020B0604030504040204" pitchFamily="50" charset="-128"/>
              </a:rPr>
              <a:t>仕様書に記載する業務を実施する上で、貴社が有している専門性・適格性について以下①～③の項目に沿って具体的に記載。</a:t>
            </a:r>
            <a:endParaRPr lang="en-US" altLang="ja-JP" sz="1600" dirty="0">
              <a:latin typeface="メイリオ" panose="020B0604030504040204" pitchFamily="50" charset="-128"/>
              <a:ea typeface="メイリオ" panose="020B0604030504040204" pitchFamily="50" charset="-128"/>
            </a:endParaRPr>
          </a:p>
          <a:p>
            <a:pPr>
              <a:spcBef>
                <a:spcPct val="0"/>
              </a:spcBef>
              <a:buFontTx/>
              <a:buNone/>
            </a:pPr>
            <a:endParaRPr lang="en-US" altLang="ja-JP" sz="1600" dirty="0">
              <a:latin typeface="メイリオ" panose="020B0604030504040204" pitchFamily="50" charset="-128"/>
              <a:ea typeface="メイリオ" panose="020B0604030504040204" pitchFamily="50" charset="-128"/>
            </a:endParaRPr>
          </a:p>
          <a:p>
            <a:pPr>
              <a:spcBef>
                <a:spcPct val="0"/>
              </a:spcBef>
              <a:buFontTx/>
              <a:buNone/>
            </a:pPr>
            <a:r>
              <a:rPr lang="ja-JP" altLang="en-US" sz="1600" dirty="0">
                <a:latin typeface="メイリオ" panose="020B0604030504040204" pitchFamily="50" charset="-128"/>
                <a:ea typeface="メイリオ" panose="020B0604030504040204" pitchFamily="50" charset="-128"/>
              </a:rPr>
              <a:t>① ターゲットとなり得るカンボジア市場での主な顧客層に関する分析 </a:t>
            </a:r>
          </a:p>
          <a:p>
            <a:pPr>
              <a:spcBef>
                <a:spcPct val="0"/>
              </a:spcBef>
              <a:buFontTx/>
              <a:buNone/>
            </a:pPr>
            <a:r>
              <a:rPr lang="ja-JP" altLang="en-US" sz="1600" dirty="0">
                <a:latin typeface="メイリオ" panose="020B0604030504040204" pitchFamily="50" charset="-128"/>
                <a:ea typeface="メイリオ" panose="020B0604030504040204" pitchFamily="50" charset="-128"/>
              </a:rPr>
              <a:t>② ①にて記載いただいた分析と考察をもとに、日本食品の認知および消費拡大を目的とした</a:t>
            </a:r>
            <a:r>
              <a:rPr lang="en-US" altLang="ja-JP" sz="1600" dirty="0">
                <a:latin typeface="メイリオ" panose="020B0604030504040204" pitchFamily="50" charset="-128"/>
                <a:ea typeface="メイリオ" panose="020B0604030504040204" pitchFamily="50" charset="-128"/>
              </a:rPr>
              <a:t>PR</a:t>
            </a:r>
            <a:r>
              <a:rPr lang="ja-JP" altLang="en-US" sz="1600" dirty="0">
                <a:latin typeface="メイリオ" panose="020B0604030504040204" pitchFamily="50" charset="-128"/>
                <a:ea typeface="メイリオ" panose="020B0604030504040204" pitchFamily="50" charset="-128"/>
              </a:rPr>
              <a:t>で</a:t>
            </a:r>
            <a:endParaRPr lang="en-US" altLang="ja-JP" sz="1600" dirty="0">
              <a:latin typeface="メイリオ" panose="020B0604030504040204" pitchFamily="50" charset="-128"/>
              <a:ea typeface="メイリオ" panose="020B0604030504040204" pitchFamily="50" charset="-128"/>
            </a:endParaRPr>
          </a:p>
          <a:p>
            <a:pPr>
              <a:spcBef>
                <a:spcPct val="0"/>
              </a:spcBef>
              <a:buFontTx/>
              <a:buNone/>
            </a:pPr>
            <a:r>
              <a:rPr lang="ja-JP" altLang="en-US" sz="1600" dirty="0">
                <a:latin typeface="メイリオ" panose="020B0604030504040204" pitchFamily="50" charset="-128"/>
                <a:ea typeface="メイリオ" panose="020B0604030504040204" pitchFamily="50" charset="-128"/>
              </a:rPr>
              <a:t>　 効果的と考えられるマーケティング手法・アプローチを記載</a:t>
            </a:r>
            <a:endParaRPr lang="en-US" altLang="ja-JP" sz="1600" dirty="0">
              <a:latin typeface="メイリオ" panose="020B0604030504040204" pitchFamily="50" charset="-128"/>
              <a:ea typeface="メイリオ" panose="020B0604030504040204" pitchFamily="50" charset="-128"/>
            </a:endParaRPr>
          </a:p>
          <a:p>
            <a:pPr>
              <a:spcBef>
                <a:spcPct val="0"/>
              </a:spcBef>
              <a:buFontTx/>
              <a:buNone/>
            </a:pPr>
            <a:r>
              <a:rPr lang="ja-JP" altLang="en-US" sz="1600" dirty="0">
                <a:latin typeface="メイリオ" panose="020B0604030504040204" pitchFamily="50" charset="-128"/>
                <a:ea typeface="メイリオ" panose="020B0604030504040204" pitchFamily="50" charset="-128"/>
              </a:rPr>
              <a:t>③ ②にて記載いただいたマーケティング手法・アプローチをすることで得られるマーケティング</a:t>
            </a:r>
            <a:endParaRPr lang="en-US" altLang="ja-JP" sz="1600" dirty="0">
              <a:latin typeface="メイリオ" panose="020B0604030504040204" pitchFamily="50" charset="-128"/>
              <a:ea typeface="メイリオ" panose="020B0604030504040204" pitchFamily="50" charset="-128"/>
            </a:endParaRPr>
          </a:p>
          <a:p>
            <a:pPr>
              <a:spcBef>
                <a:spcPct val="0"/>
              </a:spcBef>
              <a:buFontTx/>
              <a:buNone/>
            </a:pPr>
            <a:r>
              <a:rPr lang="ja-JP" altLang="en-US" sz="1600" dirty="0">
                <a:latin typeface="メイリオ" panose="020B0604030504040204" pitchFamily="50" charset="-128"/>
                <a:ea typeface="メイリオ" panose="020B0604030504040204" pitchFamily="50" charset="-128"/>
              </a:rPr>
              <a:t>　 データや分析内容について記載</a:t>
            </a:r>
          </a:p>
          <a:p>
            <a:pPr>
              <a:spcBef>
                <a:spcPct val="0"/>
              </a:spcBef>
              <a:buFontTx/>
              <a:buNone/>
            </a:pPr>
            <a:r>
              <a:rPr lang="ja-JP" altLang="en-US" sz="1600" dirty="0">
                <a:latin typeface="メイリオ" panose="020B0604030504040204" pitchFamily="50" charset="-128"/>
                <a:ea typeface="メイリオ" panose="020B0604030504040204" pitchFamily="50" charset="-128"/>
              </a:rPr>
              <a:t>④ これまで貴社が行った業務経験に鑑み、貴社に業務を依頼した場合にどのようなメリットが得られるかを記載</a:t>
            </a:r>
            <a:endParaRPr lang="en-US" altLang="ja-JP" sz="1600" dirty="0">
              <a:latin typeface="メイリオ" panose="020B0604030504040204" pitchFamily="50" charset="-128"/>
              <a:ea typeface="メイリオ" panose="020B0604030504040204" pitchFamily="50" charset="-128"/>
            </a:endParaRPr>
          </a:p>
          <a:p>
            <a:pPr>
              <a:spcBef>
                <a:spcPct val="0"/>
              </a:spcBef>
              <a:buFontTx/>
              <a:buNone/>
            </a:pPr>
            <a:endParaRPr lang="en-US" altLang="ja-JP" sz="1600" dirty="0">
              <a:latin typeface="メイリオ" panose="020B0604030504040204" pitchFamily="50" charset="-128"/>
              <a:ea typeface="メイリオ" panose="020B0604030504040204" pitchFamily="50" charset="-128"/>
            </a:endParaRPr>
          </a:p>
          <a:p>
            <a:pPr>
              <a:spcBef>
                <a:spcPct val="0"/>
              </a:spcBef>
              <a:buFont typeface="Arial" panose="020B0604020202020204" pitchFamily="34" charset="0"/>
              <a:buNone/>
            </a:pP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①～④を各</a:t>
            </a:r>
            <a:r>
              <a:rPr lang="en-US" altLang="ja-JP" sz="1600" dirty="0">
                <a:latin typeface="メイリオ" panose="020B0604030504040204" pitchFamily="50" charset="-128"/>
                <a:ea typeface="メイリオ" panose="020B0604030504040204" pitchFamily="50" charset="-128"/>
              </a:rPr>
              <a:t>PPT1</a:t>
            </a:r>
            <a:r>
              <a:rPr lang="ja-JP" altLang="en-US" sz="1600" dirty="0">
                <a:latin typeface="メイリオ" panose="020B0604030504040204" pitchFamily="50" charset="-128"/>
                <a:ea typeface="メイリオ" panose="020B0604030504040204" pitchFamily="50" charset="-128"/>
              </a:rPr>
              <a:t>枚以上で記載</a:t>
            </a:r>
          </a:p>
        </p:txBody>
      </p:sp>
      <p:sp>
        <p:nvSpPr>
          <p:cNvPr id="9220" name="テキスト ボックス 1">
            <a:extLst>
              <a:ext uri="{FF2B5EF4-FFF2-40B4-BE49-F238E27FC236}">
                <a16:creationId xmlns:a16="http://schemas.microsoft.com/office/drawing/2014/main" id="{086CE784-E153-123C-F51F-E365EC3F281E}"/>
              </a:ext>
            </a:extLst>
          </p:cNvPr>
          <p:cNvSpPr txBox="1">
            <a:spLocks noChangeArrowheads="1"/>
          </p:cNvSpPr>
          <p:nvPr/>
        </p:nvSpPr>
        <p:spPr bwMode="auto">
          <a:xfrm>
            <a:off x="704850" y="6454775"/>
            <a:ext cx="86407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a:latin typeface="メイリオ" panose="020B0604030504040204" pitchFamily="50" charset="-128"/>
                <a:ea typeface="メイリオ" panose="020B0604030504040204" pitchFamily="50" charset="-128"/>
              </a:rPr>
              <a:t>※</a:t>
            </a:r>
            <a:r>
              <a:rPr lang="ja-JP" altLang="en-US" sz="1100">
                <a:latin typeface="メイリオ" panose="020B0604030504040204" pitchFamily="50" charset="-128"/>
                <a:ea typeface="メイリオ" panose="020B0604030504040204" pitchFamily="50" charset="-128"/>
              </a:rPr>
              <a:t>上記に記載してある内容は必要情報として盛り込んだ上で、その他有益な情報を共有・提案する目的でスライドを増やすことは可。</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タイトル 1">
            <a:extLst>
              <a:ext uri="{FF2B5EF4-FFF2-40B4-BE49-F238E27FC236}">
                <a16:creationId xmlns:a16="http://schemas.microsoft.com/office/drawing/2014/main" id="{5F10EC80-AA5D-E31F-D4C8-A462280A0ADB}"/>
              </a:ext>
            </a:extLst>
          </p:cNvPr>
          <p:cNvSpPr txBox="1">
            <a:spLocks/>
          </p:cNvSpPr>
          <p:nvPr/>
        </p:nvSpPr>
        <p:spPr bwMode="auto">
          <a:xfrm>
            <a:off x="0" y="0"/>
            <a:ext cx="99060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400" b="1">
                <a:latin typeface="メイリオ" panose="020B0604030504040204" pitchFamily="50" charset="-128"/>
                <a:ea typeface="メイリオ" panose="020B0604030504040204" pitchFamily="50" charset="-128"/>
              </a:rPr>
              <a:t> （５）企画提案</a:t>
            </a:r>
          </a:p>
        </p:txBody>
      </p:sp>
      <p:sp>
        <p:nvSpPr>
          <p:cNvPr id="10243" name="テキスト ボックス 8">
            <a:extLst>
              <a:ext uri="{FF2B5EF4-FFF2-40B4-BE49-F238E27FC236}">
                <a16:creationId xmlns:a16="http://schemas.microsoft.com/office/drawing/2014/main" id="{210F7CD2-EB23-C2EC-7A67-1B1F8E889326}"/>
              </a:ext>
            </a:extLst>
          </p:cNvPr>
          <p:cNvSpPr txBox="1">
            <a:spLocks noChangeArrowheads="1"/>
          </p:cNvSpPr>
          <p:nvPr/>
        </p:nvSpPr>
        <p:spPr bwMode="auto">
          <a:xfrm>
            <a:off x="344488" y="692150"/>
            <a:ext cx="9288462" cy="20621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600" dirty="0">
                <a:latin typeface="メイリオ" panose="020B0604030504040204" pitchFamily="50" charset="-128"/>
                <a:ea typeface="メイリオ" panose="020B0604030504040204" pitchFamily="50" charset="-128"/>
              </a:rPr>
              <a:t>日本食品をオンライン上でマーケティングする際の切り口について、最も重視するポイント・狙い・実施方法と想定される結果を（４）にて記載の分析と考察を踏まえ具体的に記載。</a:t>
            </a:r>
          </a:p>
          <a:p>
            <a:pPr eaLnBrk="1" hangingPunct="1">
              <a:spcBef>
                <a:spcPct val="0"/>
              </a:spcBef>
              <a:buFontTx/>
              <a:buNone/>
            </a:pPr>
            <a:endParaRPr lang="en-US" altLang="ja-JP" sz="16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600" dirty="0">
                <a:latin typeface="メイリオ" panose="020B0604030504040204" pitchFamily="50" charset="-128"/>
                <a:ea typeface="メイリオ" panose="020B0604030504040204" pitchFamily="50" charset="-128"/>
              </a:rPr>
              <a:t>① プロモーションコンセプト</a:t>
            </a:r>
          </a:p>
          <a:p>
            <a:pPr eaLnBrk="1" hangingPunct="1">
              <a:spcBef>
                <a:spcPct val="0"/>
              </a:spcBef>
              <a:buFontTx/>
              <a:buNone/>
            </a:pPr>
            <a:r>
              <a:rPr lang="ja-JP" altLang="en-US" sz="1600" dirty="0">
                <a:latin typeface="メイリオ" panose="020B0604030504040204" pitchFamily="50" charset="-128"/>
                <a:ea typeface="メイリオ" panose="020B0604030504040204" pitchFamily="50" charset="-128"/>
              </a:rPr>
              <a:t>② </a:t>
            </a:r>
            <a:r>
              <a:rPr lang="en-US" altLang="ja-JP" sz="1600" dirty="0">
                <a:latin typeface="メイリオ" panose="020B0604030504040204" pitchFamily="50" charset="-128"/>
                <a:ea typeface="メイリオ" panose="020B0604030504040204" pitchFamily="50" charset="-128"/>
              </a:rPr>
              <a:t>SNS</a:t>
            </a:r>
            <a:r>
              <a:rPr lang="ja-JP" altLang="en-US" sz="1600" dirty="0">
                <a:latin typeface="メイリオ" panose="020B0604030504040204" pitchFamily="50" charset="-128"/>
                <a:ea typeface="メイリオ" panose="020B0604030504040204" pitchFamily="50" charset="-128"/>
              </a:rPr>
              <a:t>（</a:t>
            </a:r>
            <a:r>
              <a:rPr lang="en-US" altLang="ja-JP" sz="1600" dirty="0">
                <a:latin typeface="メイリオ" panose="020B0604030504040204" pitchFamily="50" charset="-128"/>
                <a:ea typeface="メイリオ" panose="020B0604030504040204" pitchFamily="50" charset="-128"/>
              </a:rPr>
              <a:t>Facebook</a:t>
            </a:r>
            <a:r>
              <a:rPr lang="ja-JP" altLang="en-US" sz="1600" dirty="0">
                <a:latin typeface="メイリオ" panose="020B0604030504040204" pitchFamily="50" charset="-128"/>
                <a:ea typeface="メイリオ" panose="020B0604030504040204" pitchFamily="50" charset="-128"/>
              </a:rPr>
              <a:t>）等オンラインで実施するアプローチ</a:t>
            </a:r>
            <a:endParaRPr lang="en-US" altLang="ja-JP" sz="1600" dirty="0">
              <a:latin typeface="メイリオ" panose="020B0604030504040204" pitchFamily="50" charset="-128"/>
              <a:ea typeface="メイリオ" panose="020B0604030504040204" pitchFamily="50" charset="-128"/>
            </a:endParaRPr>
          </a:p>
          <a:p>
            <a:pPr eaLnBrk="1" hangingPunct="1">
              <a:spcBef>
                <a:spcPct val="0"/>
              </a:spcBef>
              <a:buFontTx/>
              <a:buNone/>
            </a:pPr>
            <a:r>
              <a:rPr lang="ja-JP" altLang="en-US" sz="1600" dirty="0">
                <a:latin typeface="メイリオ" panose="020B0604030504040204" pitchFamily="50" charset="-128"/>
                <a:ea typeface="メイリオ" panose="020B0604030504040204" pitchFamily="50" charset="-128"/>
              </a:rPr>
              <a:t>③ それら全部の作業工程およびその業務を担う担当者に関する情報</a:t>
            </a:r>
          </a:p>
          <a:p>
            <a:pPr eaLnBrk="1" hangingPunct="1">
              <a:spcBef>
                <a:spcPct val="0"/>
              </a:spcBef>
              <a:buFontTx/>
              <a:buNone/>
            </a:pPr>
            <a:endParaRPr lang="en-US" altLang="ja-JP" sz="1600" dirty="0">
              <a:latin typeface="メイリオ" panose="020B0604030504040204" pitchFamily="50" charset="-128"/>
              <a:ea typeface="メイリオ" panose="020B0604030504040204" pitchFamily="50" charset="-128"/>
            </a:endParaRPr>
          </a:p>
          <a:p>
            <a:pPr eaLnBrk="1" hangingPunct="1">
              <a:spcBef>
                <a:spcPct val="0"/>
              </a:spcBef>
              <a:buFontTx/>
              <a:buNone/>
            </a:pP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①～③を各</a:t>
            </a:r>
            <a:r>
              <a:rPr lang="en-US" altLang="ja-JP" sz="1600" dirty="0">
                <a:latin typeface="メイリオ" panose="020B0604030504040204" pitchFamily="50" charset="-128"/>
                <a:ea typeface="メイリオ" panose="020B0604030504040204" pitchFamily="50" charset="-128"/>
              </a:rPr>
              <a:t>PPT1</a:t>
            </a:r>
            <a:r>
              <a:rPr lang="ja-JP" altLang="en-US" sz="1600" dirty="0">
                <a:latin typeface="メイリオ" panose="020B0604030504040204" pitchFamily="50" charset="-128"/>
                <a:ea typeface="メイリオ" panose="020B0604030504040204" pitchFamily="50" charset="-128"/>
              </a:rPr>
              <a:t>枚以上で記載</a:t>
            </a:r>
          </a:p>
        </p:txBody>
      </p:sp>
      <p:sp>
        <p:nvSpPr>
          <p:cNvPr id="10244" name="テキスト ボックス 1">
            <a:extLst>
              <a:ext uri="{FF2B5EF4-FFF2-40B4-BE49-F238E27FC236}">
                <a16:creationId xmlns:a16="http://schemas.microsoft.com/office/drawing/2014/main" id="{19E4F495-6E3F-77D3-CE57-13457F3E7E8B}"/>
              </a:ext>
            </a:extLst>
          </p:cNvPr>
          <p:cNvSpPr txBox="1">
            <a:spLocks noChangeArrowheads="1"/>
          </p:cNvSpPr>
          <p:nvPr/>
        </p:nvSpPr>
        <p:spPr bwMode="auto">
          <a:xfrm>
            <a:off x="704850" y="6454775"/>
            <a:ext cx="8640763"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en-US" altLang="ja-JP" sz="1100">
                <a:latin typeface="メイリオ" panose="020B0604030504040204" pitchFamily="50" charset="-128"/>
                <a:ea typeface="メイリオ" panose="020B0604030504040204" pitchFamily="50" charset="-128"/>
              </a:rPr>
              <a:t>※</a:t>
            </a:r>
            <a:r>
              <a:rPr lang="ja-JP" altLang="en-US" sz="1100">
                <a:latin typeface="メイリオ" panose="020B0604030504040204" pitchFamily="50" charset="-128"/>
                <a:ea typeface="メイリオ" panose="020B0604030504040204" pitchFamily="50" charset="-128"/>
              </a:rPr>
              <a:t>上記に記載してある内容は必要情報として盛り込んだ上で、その他有益な情報を共有・提案する目的でスライドを増やすことは可。</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タイトル 1">
            <a:extLst>
              <a:ext uri="{FF2B5EF4-FFF2-40B4-BE49-F238E27FC236}">
                <a16:creationId xmlns:a16="http://schemas.microsoft.com/office/drawing/2014/main" id="{6C9551DA-EE8B-D370-F974-31D41768B04F}"/>
              </a:ext>
            </a:extLst>
          </p:cNvPr>
          <p:cNvSpPr txBox="1">
            <a:spLocks/>
          </p:cNvSpPr>
          <p:nvPr/>
        </p:nvSpPr>
        <p:spPr bwMode="auto">
          <a:xfrm>
            <a:off x="0" y="0"/>
            <a:ext cx="9906000" cy="592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2400" b="1">
                <a:latin typeface="メイリオ" panose="020B0604030504040204" pitchFamily="50" charset="-128"/>
                <a:ea typeface="メイリオ" panose="020B0604030504040204" pitchFamily="50" charset="-128"/>
              </a:rPr>
              <a:t> （</a:t>
            </a:r>
            <a:r>
              <a:rPr lang="en-US" altLang="ja-JP" sz="2400" b="1">
                <a:latin typeface="メイリオ" panose="020B0604030504040204" pitchFamily="50" charset="-128"/>
                <a:ea typeface="メイリオ" panose="020B0604030504040204" pitchFamily="50" charset="-128"/>
              </a:rPr>
              <a:t>6</a:t>
            </a:r>
            <a:r>
              <a:rPr lang="ja-JP" altLang="en-US" sz="2400" b="1">
                <a:latin typeface="メイリオ" panose="020B0604030504040204" pitchFamily="50" charset="-128"/>
                <a:ea typeface="メイリオ" panose="020B0604030504040204" pitchFamily="50" charset="-128"/>
              </a:rPr>
              <a:t>）その他</a:t>
            </a:r>
          </a:p>
        </p:txBody>
      </p:sp>
      <p:sp>
        <p:nvSpPr>
          <p:cNvPr id="11267" name="タイトル 1">
            <a:extLst>
              <a:ext uri="{FF2B5EF4-FFF2-40B4-BE49-F238E27FC236}">
                <a16:creationId xmlns:a16="http://schemas.microsoft.com/office/drawing/2014/main" id="{7932BECB-EBA1-5DCA-47E3-6FCC4E965E80}"/>
              </a:ext>
            </a:extLst>
          </p:cNvPr>
          <p:cNvSpPr>
            <a:spLocks noGrp="1"/>
          </p:cNvSpPr>
          <p:nvPr>
            <p:ph type="title"/>
          </p:nvPr>
        </p:nvSpPr>
        <p:spPr/>
        <p:txBody>
          <a:bodyPr/>
          <a:lstStyle/>
          <a:p>
            <a:endParaRPr lang="ja-JP" altLang="en-US"/>
          </a:p>
        </p:txBody>
      </p:sp>
      <p:sp>
        <p:nvSpPr>
          <p:cNvPr id="11268" name="テキスト ボックス 1">
            <a:extLst>
              <a:ext uri="{FF2B5EF4-FFF2-40B4-BE49-F238E27FC236}">
                <a16:creationId xmlns:a16="http://schemas.microsoft.com/office/drawing/2014/main" id="{1A5AFD0C-8916-1CC4-6D48-94CF3327EB71}"/>
              </a:ext>
            </a:extLst>
          </p:cNvPr>
          <p:cNvSpPr txBox="1">
            <a:spLocks noChangeArrowheads="1"/>
          </p:cNvSpPr>
          <p:nvPr/>
        </p:nvSpPr>
        <p:spPr bwMode="auto">
          <a:xfrm>
            <a:off x="4486275" y="131763"/>
            <a:ext cx="334645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r>
              <a:rPr lang="ja-JP" altLang="en-US" sz="1100">
                <a:latin typeface="メイリオ" panose="020B0604030504040204" pitchFamily="50" charset="-128"/>
                <a:ea typeface="メイリオ" panose="020B0604030504040204" pitchFamily="50" charset="-128"/>
              </a:rPr>
              <a:t>補足事項があれば記載下さい。</a:t>
            </a:r>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1d5ce837-86eb-4900-9c2a-2a13b5c0ee0d}" enabled="1" method="Privileged" siteId="{08b42e22-3a77-40ef-a51b-37104946de05}" contentBits="0" removed="0"/>
</clbl:labelList>
</file>

<file path=docProps/app.xml><?xml version="1.0" encoding="utf-8"?>
<Properties xmlns="http://schemas.openxmlformats.org/officeDocument/2006/extended-properties" xmlns:vt="http://schemas.openxmlformats.org/officeDocument/2006/docPropsVTypes">
  <TotalTime>0</TotalTime>
  <Words>476</Words>
  <Application>Microsoft Office PowerPoint</Application>
  <PresentationFormat>A4 210 x 297 mm</PresentationFormat>
  <Paragraphs>44</Paragraphs>
  <Slides>7</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メイリオ</vt:lpstr>
      <vt:lpstr>Arial</vt:lpstr>
      <vt:lpstr>Calibri</vt:lpstr>
      <vt:lpstr>Office テーマ</vt:lpstr>
      <vt:lpstr>「カンボジアSNSマーケティング事業（食品分野）」 における日本食品のマーケティング企画・運営 提案書フォーマット</vt:lpstr>
      <vt:lpstr> （１）貴社概要</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2025-07-22T01:53:14Z</dcterms:created>
  <dcterms:modified xsi:type="dcterms:W3CDTF">2025-07-22T01:53:18Z</dcterms:modified>
</cp:coreProperties>
</file>