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59" r:id="rId2"/>
    <p:sldId id="453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TI" initials="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A00"/>
    <a:srgbClr val="000000"/>
    <a:srgbClr val="0064C8"/>
    <a:srgbClr val="99D6EC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89" autoAdjust="0"/>
    <p:restoredTop sz="79940" autoAdjust="0"/>
  </p:normalViewPr>
  <p:slideViewPr>
    <p:cSldViewPr>
      <p:cViewPr varScale="1">
        <p:scale>
          <a:sx n="69" d="100"/>
          <a:sy n="69" d="100"/>
        </p:scale>
        <p:origin x="1494" y="7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0225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0024" y="800708"/>
            <a:ext cx="9469499" cy="202629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022C-34AE-9040-ACE3-D9EF5D353BE5}" type="datetimeFigureOut">
              <a:rPr kumimoji="1" lang="ja-JP" altLang="en-US" smtClean="0"/>
              <a:t>2018/6/8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327FF-4339-DA46-849A-AD05EE392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1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5BC1C-6037-4396-A595-2C1DB13EDF0C}" type="datetime1">
              <a:rPr kumimoji="1" lang="ja-JP" altLang="en-US" smtClean="0"/>
              <a:t>2018/6/8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894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2018/6/8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  <p:sldLayoutId id="2147483661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hyperlink" Target="https://iotlab.jp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/>
          <p:cNvSpPr/>
          <p:nvPr/>
        </p:nvSpPr>
        <p:spPr>
          <a:xfrm>
            <a:off x="7257256" y="4492371"/>
            <a:ext cx="2353449" cy="22129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ja-JP" altLang="en-US" sz="1600" b="1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Exhibition Booth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タイトル 2"/>
          <p:cNvSpPr txBox="1">
            <a:spLocks/>
          </p:cNvSpPr>
          <p:nvPr/>
        </p:nvSpPr>
        <p:spPr bwMode="auto">
          <a:xfrm>
            <a:off x="-15123" y="87015"/>
            <a:ext cx="9921123" cy="46166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3600" b="1" kern="1200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/>
            <a:r>
              <a:rPr lang="en-US" altLang="ja-JP" sz="2400" dirty="0" err="1" smtClean="0">
                <a:solidFill>
                  <a:schemeClr val="tx1"/>
                </a:solidFill>
                <a:effectLst/>
              </a:rPr>
              <a:t>IoT</a:t>
            </a:r>
            <a:r>
              <a:rPr lang="ja-JP" altLang="en-US" sz="2400" dirty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effectLst/>
              </a:rPr>
              <a:t>Acceleration Lab</a:t>
            </a:r>
            <a:r>
              <a:rPr lang="ja-JP" altLang="en-US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effectLst/>
              </a:rPr>
              <a:t>/ Global Connection 2018</a:t>
            </a:r>
            <a:endParaRPr lang="ja-JP" alt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6852" y="809193"/>
            <a:ext cx="9680685" cy="3503158"/>
          </a:xfrm>
          <a:prstGeom prst="rect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Acceleration Lab will implement “Global Connection 2018” at CEATEC in Japan on October 2018, as same as last year event.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Acceleration Lab will 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invite overseas startups, such as ASEAN, India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 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Israel, EU, and Russia, will provide business opportunities, such as  business matching with Japanese companies , pitching session and exhibition booth.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2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Acceleration Lab 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will promote business </a:t>
            </a:r>
            <a:r>
              <a:rPr lang="en-US" altLang="ja-JP" sz="2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collaboration and 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global </a:t>
            </a:r>
            <a:r>
              <a:rPr lang="en-US" altLang="ja-JP" sz="2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business.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44488" y="4492371"/>
            <a:ext cx="3870164" cy="22129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sz="1600" b="1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Business Matching</a:t>
            </a:r>
            <a:endParaRPr lang="en-US" altLang="ja-JP" sz="1600" b="1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b="1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b="1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600" b="1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ja-JP" altLang="en-US" sz="1600" b="1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474661" y="4492371"/>
            <a:ext cx="2494564" cy="22129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altLang="ja-JP" sz="1600" b="1" dirty="0" smtClean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Pitching Session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352327" y="4806483"/>
            <a:ext cx="2258378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verseas startup can set up their exhibition booth.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28897" y="4839543"/>
            <a:ext cx="2196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Overseas startup will have  a short presentation.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O:\０１．総括ライン\16 ＣＰＳ関連\【Global】\CEATEC 2017\★写真\マッチング６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30" y="5266067"/>
            <a:ext cx="2417165" cy="136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O:\０１．総括ライン\16 ＣＰＳ関連\【Global】\CEATEC 2017\★写真\ピッチ３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085" y="5299010"/>
            <a:ext cx="1635111" cy="12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:\０１．総括ライン\16 ＣＰＳ関連\【Global】\CEATEC 2017\★写真\ブース展示１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272" y="5289569"/>
            <a:ext cx="1695705" cy="127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513761" y="4802644"/>
            <a:ext cx="3616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Japanese companies and overseas startups will have some short 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business meetings.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28465" y="656692"/>
            <a:ext cx="964907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0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2"/>
          <p:cNvSpPr txBox="1">
            <a:spLocks/>
          </p:cNvSpPr>
          <p:nvPr/>
        </p:nvSpPr>
        <p:spPr bwMode="auto">
          <a:xfrm>
            <a:off x="1" y="1082"/>
            <a:ext cx="9905999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3600" b="1" kern="1200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3333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en-US" altLang="ja-JP" sz="2400" dirty="0" smtClean="0">
                <a:solidFill>
                  <a:schemeClr val="bg1"/>
                </a:solidFill>
                <a:effectLst/>
              </a:rPr>
              <a:t>Business Opportunity with Japanese Companies </a:t>
            </a:r>
            <a:endParaRPr lang="ja-JP" altLang="en-US" sz="2400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464" y="1448780"/>
            <a:ext cx="9613068" cy="63732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lvl="0"/>
            <a:r>
              <a:rPr lang="en-US" altLang="ja-JP" dirty="0" err="1" smtClean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IoT</a:t>
            </a:r>
            <a:r>
              <a:rPr lang="en-US" altLang="ja-JP" dirty="0" smtClean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 Business</a:t>
            </a:r>
            <a:r>
              <a:rPr lang="ja-JP" altLang="en-US" dirty="0" smtClean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Matching</a:t>
            </a:r>
            <a:r>
              <a:rPr lang="ja-JP" altLang="en-US" dirty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Opportunity</a:t>
            </a:r>
          </a:p>
          <a:p>
            <a:pPr lvl="0"/>
            <a:r>
              <a:rPr lang="en-US" altLang="ja-JP" sz="140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in CEATEC 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20" y="5019009"/>
            <a:ext cx="927992" cy="84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正方形/長方形 7"/>
          <p:cNvSpPr/>
          <p:nvPr/>
        </p:nvSpPr>
        <p:spPr bwMode="auto">
          <a:xfrm>
            <a:off x="803" y="4408267"/>
            <a:ext cx="2935973" cy="555600"/>
          </a:xfrm>
          <a:prstGeom prst="rect">
            <a:avLst/>
          </a:prstGeom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Step 1</a:t>
            </a:r>
          </a:p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[June 11 – June 29 ]</a:t>
            </a:r>
            <a:endParaRPr kumimoji="0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18335" y="6021288"/>
            <a:ext cx="2256172" cy="6941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Register and fill in the </a:t>
            </a:r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application form</a:t>
            </a:r>
          </a:p>
          <a:p>
            <a:pPr lvl="0"/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https</a:t>
            </a: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://iotlab.jp/en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/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478997" y="4408267"/>
            <a:ext cx="2342239" cy="547694"/>
          </a:xfrm>
          <a:prstGeom prst="rect">
            <a:avLst/>
          </a:prstGeom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Step 2</a:t>
            </a:r>
          </a:p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mid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August]</a:t>
            </a:r>
            <a:endParaRPr kumimoji="0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620477" y="6042710"/>
            <a:ext cx="2406977" cy="64380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Selected </a:t>
            </a:r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companies </a:t>
            </a:r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receive </a:t>
            </a:r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invitation to Japan</a:t>
            </a:r>
          </a:p>
        </p:txBody>
      </p:sp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832" y="5169003"/>
            <a:ext cx="968062" cy="672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/>
          <p:nvPr/>
        </p:nvSpPr>
        <p:spPr bwMode="auto">
          <a:xfrm>
            <a:off x="6704794" y="4408267"/>
            <a:ext cx="2597580" cy="555600"/>
          </a:xfrm>
          <a:prstGeom prst="rect">
            <a:avLst/>
          </a:prstGeom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Step 3</a:t>
            </a:r>
          </a:p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[mid Oct.]</a:t>
            </a:r>
            <a:endParaRPr kumimoji="0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365268" y="2464636"/>
            <a:ext cx="2261142" cy="1180388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lvl="0" indent="-171450">
              <a:lnSpc>
                <a:spcPts val="1800"/>
              </a:lnSpc>
              <a:buFont typeface="MS Mincho" panose="02020609040205080304" pitchFamily="17" charset="-128"/>
              <a:buChar char="※"/>
            </a:pP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elected </a:t>
            </a:r>
            <a:r>
              <a:rPr kumimoji="0"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companies 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 ASEAN, India, Israel and EU will </a:t>
            </a:r>
            <a:r>
              <a:rPr kumimoji="0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be </a:t>
            </a:r>
            <a:r>
              <a:rPr kumimoji="0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free for travel and </a:t>
            </a:r>
            <a:r>
              <a:rPr kumimoji="0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accommodation for one person</a:t>
            </a: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0"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8" name="Picture 2" descr="https://www.ceatec.com/2008/gb/common/images/log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03" y="2600908"/>
            <a:ext cx="1608191" cy="38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38" y="2564904"/>
            <a:ext cx="802166" cy="597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 bwMode="auto">
          <a:xfrm>
            <a:off x="143655" y="2132856"/>
            <a:ext cx="2253061" cy="385034"/>
          </a:xfrm>
          <a:prstGeom prst="rect">
            <a:avLst/>
          </a:prstGeom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Opportunity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endParaRPr kumimoji="0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2396716" y="2140770"/>
            <a:ext cx="2586276" cy="385034"/>
          </a:xfrm>
          <a:prstGeom prst="rect">
            <a:avLst/>
          </a:prstGeom>
          <a:noFill/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Opportunity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0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36476" y="3032956"/>
            <a:ext cx="2699498" cy="66095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kumimoji="0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Free Exhibition Booth</a:t>
            </a:r>
          </a:p>
          <a:p>
            <a:pPr lvl="0"/>
            <a:r>
              <a:rPr kumimoji="0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kumimoji="0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nd pitching session </a:t>
            </a:r>
          </a:p>
          <a:p>
            <a:pPr lvl="0"/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at CEATEC in 16</a:t>
            </a:r>
            <a:r>
              <a:rPr kumimoji="0" lang="en-US" altLang="ja-JP" sz="12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to 19</a:t>
            </a:r>
            <a:r>
              <a:rPr kumimoji="0" lang="en-US" altLang="ja-JP" sz="12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, Oct</a:t>
            </a:r>
          </a:p>
          <a:p>
            <a:pPr lvl="0"/>
            <a:endParaRPr kumimoji="0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787476" y="3187875"/>
            <a:ext cx="2417552" cy="63716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kumimoji="0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Business Matching </a:t>
            </a:r>
          </a:p>
          <a:p>
            <a:pPr lvl="0"/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with Japanese companies </a:t>
            </a:r>
          </a:p>
        </p:txBody>
      </p:sp>
      <p:sp>
        <p:nvSpPr>
          <p:cNvPr id="24" name="二等辺三角形 23"/>
          <p:cNvSpPr/>
          <p:nvPr/>
        </p:nvSpPr>
        <p:spPr>
          <a:xfrm rot="5400000">
            <a:off x="2352546" y="5457726"/>
            <a:ext cx="448711" cy="308844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二等辺三角形 24"/>
          <p:cNvSpPr/>
          <p:nvPr/>
        </p:nvSpPr>
        <p:spPr>
          <a:xfrm rot="5400000">
            <a:off x="2584091" y="5457726"/>
            <a:ext cx="448711" cy="308844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二等辺三角形 25"/>
          <p:cNvSpPr/>
          <p:nvPr/>
        </p:nvSpPr>
        <p:spPr>
          <a:xfrm rot="5400000">
            <a:off x="6338418" y="5457726"/>
            <a:ext cx="448711" cy="308844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160684" y="3815737"/>
            <a:ext cx="9573036" cy="595079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23" tIns="45712" rIns="91423" bIns="45712" rtlCol="0" anchor="ctr"/>
          <a:lstStyle/>
          <a:p>
            <a:pPr lvl="0"/>
            <a:r>
              <a:rPr lang="en-US" altLang="ja-JP" dirty="0" smtClean="0">
                <a:solidFill>
                  <a:prstClr val="white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  <a:cs typeface="メイリオ" pitchFamily="50" charset="-128"/>
              </a:rPr>
              <a:t>What you have to do</a:t>
            </a:r>
          </a:p>
          <a:p>
            <a:pPr lvl="0"/>
            <a:r>
              <a:rPr lang="en-US" altLang="ja-JP" sz="1400" dirty="0" smtClean="0">
                <a:solidFill>
                  <a:prstClr val="white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 steps to go</a:t>
            </a:r>
            <a:endParaRPr lang="en-US" altLang="ja-JP" sz="1400" dirty="0">
              <a:solidFill>
                <a:prstClr val="white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128464" y="593393"/>
            <a:ext cx="9605256" cy="747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3049" tIns="396578" rIns="33049" bIns="165241"/>
          <a:lstStyle>
            <a:lvl1pPr marL="161925" indent="-161925" defTabSz="957263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ja-JP" altLang="en-US" sz="1400" u="none" dirty="0"/>
          </a:p>
        </p:txBody>
      </p:sp>
      <p:sp>
        <p:nvSpPr>
          <p:cNvPr id="30" name="テキスト プレースホルダー 6"/>
          <p:cNvSpPr txBox="1">
            <a:spLocks/>
          </p:cNvSpPr>
          <p:nvPr/>
        </p:nvSpPr>
        <p:spPr>
          <a:xfrm>
            <a:off x="236476" y="584684"/>
            <a:ext cx="9577064" cy="72008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982663" algn="l"/>
              </a:tabLst>
            </a:pPr>
            <a:r>
              <a:rPr lang="en-US" altLang="ja-JP" sz="1600" dirty="0" err="1" smtClean="0"/>
              <a:t>IoT</a:t>
            </a:r>
            <a:r>
              <a:rPr lang="en-US" altLang="ja-JP" sz="1600" dirty="0" smtClean="0"/>
              <a:t> acceleration Lab will provide business opportunities for selected companies in CEATEC.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82663" algn="l"/>
              </a:tabLst>
            </a:pPr>
            <a:r>
              <a:rPr lang="en-US" altLang="ja-JP" dirty="0" smtClean="0"/>
              <a:t>Free Exhibition Booth and pitching session in CEATEC</a:t>
            </a:r>
          </a:p>
          <a:p>
            <a:pPr lvl="1">
              <a:spcBef>
                <a:spcPts val="0"/>
              </a:spcBef>
              <a:spcAft>
                <a:spcPts val="0"/>
              </a:spcAft>
              <a:tabLst>
                <a:tab pos="982663" algn="l"/>
              </a:tabLst>
            </a:pPr>
            <a:r>
              <a:rPr lang="en-US" altLang="ja-JP" dirty="0" smtClean="0"/>
              <a:t>Business Matching Opportunity with Japanese companies</a:t>
            </a:r>
          </a:p>
          <a:p>
            <a:pPr lvl="1">
              <a:tabLst>
                <a:tab pos="982663" algn="l"/>
              </a:tabLst>
            </a:pPr>
            <a:endParaRPr lang="en-US" altLang="ja-JP" sz="1000" dirty="0"/>
          </a:p>
        </p:txBody>
      </p:sp>
      <p:sp>
        <p:nvSpPr>
          <p:cNvPr id="2" name="正方形/長方形 1"/>
          <p:cNvSpPr/>
          <p:nvPr/>
        </p:nvSpPr>
        <p:spPr>
          <a:xfrm>
            <a:off x="4412939" y="5102604"/>
            <a:ext cx="192340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Japanese companies evaluate </a:t>
            </a:r>
            <a:r>
              <a:rPr kumimoji="0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application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782736" y="2483752"/>
            <a:ext cx="2690544" cy="90924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lvl="0" indent="-171450">
              <a:lnSpc>
                <a:spcPts val="1800"/>
              </a:lnSpc>
              <a:buFont typeface="MS Mincho" panose="02020609040205080304" pitchFamily="17" charset="-128"/>
              <a:buChar char="※"/>
            </a:pP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CEATEC is</a:t>
            </a:r>
            <a:r>
              <a:rPr kumimoji="0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one of the biggest IT/electronics exhibition in Japan.</a:t>
            </a:r>
          </a:p>
          <a:p>
            <a:pPr marL="180975" indent="-95250">
              <a:lnSpc>
                <a:spcPts val="1700"/>
              </a:lnSpc>
            </a:pP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152,066</a:t>
            </a:r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visitors in 2017</a:t>
            </a:r>
            <a:r>
              <a:rPr kumimoji="0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0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3" name="Picture 11" descr="http://www.sashienomori.com/110504_2/hikouki1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276" y="5103280"/>
            <a:ext cx="1409448" cy="69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正方形/長方形 33"/>
          <p:cNvSpPr/>
          <p:nvPr/>
        </p:nvSpPr>
        <p:spPr>
          <a:xfrm>
            <a:off x="7064834" y="6019400"/>
            <a:ext cx="2784710" cy="79397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Visit Japan </a:t>
            </a:r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and </a:t>
            </a:r>
            <a:endParaRPr kumimoji="0"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have </a:t>
            </a:r>
            <a:r>
              <a:rPr kumimoji="0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business matching </a:t>
            </a:r>
            <a:r>
              <a:rPr kumimoji="0"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opportunity at CEATEC</a:t>
            </a:r>
          </a:p>
        </p:txBody>
      </p:sp>
      <p:sp>
        <p:nvSpPr>
          <p:cNvPr id="35" name="二等辺三角形 34"/>
          <p:cNvSpPr/>
          <p:nvPr/>
        </p:nvSpPr>
        <p:spPr>
          <a:xfrm rot="5400000">
            <a:off x="6662454" y="5457727"/>
            <a:ext cx="448711" cy="308844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solidFill>
          <a:schemeClr val="accent2">
            <a:lumMod val="60000"/>
            <a:lumOff val="40000"/>
          </a:schemeClr>
        </a:solidFill>
        <a:ln>
          <a:noFill/>
        </a:ln>
      </a:spPr>
      <a:bodyPr wrap="square" rtlCol="0" anchor="t">
        <a:noAutofit/>
      </a:bodyPr>
      <a:lstStyle>
        <a:defPPr algn="ctr">
          <a:defRPr sz="1100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15333</TotalTime>
  <Words>279</Words>
  <Application>Microsoft Office PowerPoint</Application>
  <PresentationFormat>A4 210 x 297 mm</PresentationFormat>
  <Paragraphs>43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 Pゴシック体S</vt:lpstr>
      <vt:lpstr>Meiryo UI</vt:lpstr>
      <vt:lpstr>ＭＳ Ｐゴシック</vt:lpstr>
      <vt:lpstr>MS Mincho</vt:lpstr>
      <vt:lpstr>メイリオ</vt:lpstr>
      <vt:lpstr>Arial</vt:lpstr>
      <vt:lpstr>Calibri</vt:lpstr>
      <vt:lpstr>Wingdings</vt:lpstr>
      <vt:lpstr>blank</vt:lpstr>
      <vt:lpstr>PowerPoint プレゼンテーション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IoT推進ラボ・ラボセレクションの今後の方向性</dc:title>
  <dc:creator>M_TH</dc:creator>
  <cp:lastModifiedBy>Windows ユーザー</cp:lastModifiedBy>
  <cp:revision>481</cp:revision>
  <cp:lastPrinted>2018-05-08T09:22:18Z</cp:lastPrinted>
  <dcterms:created xsi:type="dcterms:W3CDTF">2016-03-17T12:54:22Z</dcterms:created>
  <dcterms:modified xsi:type="dcterms:W3CDTF">2018-06-08T05:11:37Z</dcterms:modified>
</cp:coreProperties>
</file>