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5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6.xml" ContentType="application/vnd.openxmlformats-officedocument.theme+xml"/>
  <Override PartName="/ppt/slideLayouts/slideLayout8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trictFirstAndLastChars="0" saveSubsetFonts="1">
  <p:sldMasterIdLst>
    <p:sldMasterId id="2147483648" r:id="rId1"/>
    <p:sldMasterId id="2147483768" r:id="rId2"/>
    <p:sldMasterId id="2147483755" r:id="rId3"/>
    <p:sldMasterId id="2147483660" r:id="rId4"/>
    <p:sldMasterId id="2147483685" r:id="rId5"/>
    <p:sldMasterId id="2147483712" r:id="rId6"/>
    <p:sldMasterId id="2147483780" r:id="rId7"/>
  </p:sldMasterIdLst>
  <p:notesMasterIdLst>
    <p:notesMasterId r:id="rId10"/>
  </p:notesMasterIdLst>
  <p:handoutMasterIdLst>
    <p:handoutMasterId r:id="rId11"/>
  </p:handoutMasterIdLst>
  <p:sldIdLst>
    <p:sldId id="1081" r:id="rId8"/>
    <p:sldId id="1082" r:id="rId9"/>
  </p:sldIdLst>
  <p:sldSz cx="9144000" cy="6858000" type="screen4x3"/>
  <p:notesSz cx="6805613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Osaka"/>
        <a:cs typeface="Osaka"/>
      </a:defRPr>
    </a:lvl9pPr>
  </p:defaultTextStyle>
  <p:extLst>
    <p:ext uri="{EFAFB233-063F-42B5-8137-9DF3F51BA10A}">
      <p15:sldGuideLst xmlns:p15="http://schemas.microsoft.com/office/powerpoint/2012/main">
        <p15:guide id="1" orient="horz" pos="2064" userDrawn="1">
          <p15:clr>
            <a:srgbClr val="A4A3A4"/>
          </p15:clr>
        </p15:guide>
        <p15:guide id="2" orient="horz" pos="384" userDrawn="1">
          <p15:clr>
            <a:srgbClr val="A4A3A4"/>
          </p15:clr>
        </p15:guide>
        <p15:guide id="3" orient="horz" pos="2725" userDrawn="1">
          <p15:clr>
            <a:srgbClr val="A4A3A4"/>
          </p15:clr>
        </p15:guide>
        <p15:guide id="4" orient="horz" pos="4080" userDrawn="1">
          <p15:clr>
            <a:srgbClr val="A4A3A4"/>
          </p15:clr>
        </p15:guide>
        <p15:guide id="5" orient="horz" pos="1550" userDrawn="1">
          <p15:clr>
            <a:srgbClr val="A4A3A4"/>
          </p15:clr>
        </p15:guide>
        <p15:guide id="6" orient="horz" pos="1286" userDrawn="1">
          <p15:clr>
            <a:srgbClr val="A4A3A4"/>
          </p15:clr>
        </p15:guide>
        <p15:guide id="7" pos="5540" userDrawn="1">
          <p15:clr>
            <a:srgbClr val="A4A3A4"/>
          </p15:clr>
        </p15:guide>
        <p15:guide id="8" pos="210" userDrawn="1">
          <p15:clr>
            <a:srgbClr val="A4A3A4"/>
          </p15:clr>
        </p15:guide>
        <p15:guide id="9" pos="2900" userDrawn="1">
          <p15:clr>
            <a:srgbClr val="A4A3A4"/>
          </p15:clr>
        </p15:guide>
        <p15:guide id="10" pos="35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00"/>
    <a:srgbClr val="FF66FF"/>
    <a:srgbClr val="CC9900"/>
    <a:srgbClr val="FFFF99"/>
    <a:srgbClr val="FFFF00"/>
    <a:srgbClr val="3399FF"/>
    <a:srgbClr val="99FF99"/>
    <a:srgbClr val="CCFFCC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BE61F4-36BB-5E1B-2F46-9B7C1886AD2F}" v="9" dt="2024-03-21T05:50:44.7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917" y="67"/>
      </p:cViewPr>
      <p:guideLst>
        <p:guide orient="horz" pos="2064"/>
        <p:guide orient="horz" pos="384"/>
        <p:guide orient="horz" pos="2725"/>
        <p:guide orient="horz" pos="4080"/>
        <p:guide orient="horz" pos="1550"/>
        <p:guide orient="horz" pos="1286"/>
        <p:guide pos="5540"/>
        <p:guide pos="210"/>
        <p:guide pos="2900"/>
        <p:guide pos="35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7"/>
            <a:ext cx="2949616" cy="496967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l" eaLnBrk="0" hangingPunct="0">
              <a:defRPr kumimoji="1"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4459" y="7"/>
            <a:ext cx="2949616" cy="496967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r" eaLnBrk="0" hangingPunct="0">
              <a:defRPr kumimoji="1"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fld id="{51AC4078-C446-4906-BAB0-511BDBD9567B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440671"/>
            <a:ext cx="2949616" cy="496967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l" eaLnBrk="0" hangingPunct="0">
              <a:defRPr kumimoji="1"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4459" y="9440671"/>
            <a:ext cx="2949616" cy="496967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r" eaLnBrk="0" hangingPunct="0">
              <a:defRPr kumimoji="1"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fld id="{7C773968-BACA-4AAA-955F-399AFF5FF49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1061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7"/>
            <a:ext cx="2949616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69" tIns="45834" rIns="91669" bIns="4583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999" y="7"/>
            <a:ext cx="294961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69" tIns="45834" rIns="91669" bIns="4583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73637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933" y="4721187"/>
            <a:ext cx="4989752" cy="4474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69" tIns="45834" rIns="91669" bIns="458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2 レベル</a:t>
            </a:r>
          </a:p>
          <a:p>
            <a:pPr lvl="2"/>
            <a:r>
              <a:rPr lang="ja-JP" altLang="en-US" noProof="0"/>
              <a:t>第 3 レベル</a:t>
            </a:r>
          </a:p>
          <a:p>
            <a:pPr lvl="3"/>
            <a:r>
              <a:rPr lang="ja-JP" altLang="en-US" noProof="0"/>
              <a:t>第 4 レベル</a:t>
            </a:r>
          </a:p>
          <a:p>
            <a:pPr lvl="4"/>
            <a:r>
              <a:rPr lang="ja-JP" altLang="en-US" noProof="0"/>
              <a:t>第 5 レベル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2378"/>
            <a:ext cx="2949616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69" tIns="45834" rIns="91669" bIns="4583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999" y="9442378"/>
            <a:ext cx="294961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69" tIns="45834" rIns="91669" bIns="4583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fld id="{4B12490C-FB5F-4B1A-88C3-7FF4E276699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00053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F7C678-2F29-4BC9-9648-AEEFD44FC4BC}" type="slidenum">
              <a:rPr lang="en-US" altLang="ja-JP" smtClean="0">
                <a:latin typeface="Times" pitchFamily="18" charset="0"/>
                <a:ea typeface="Osaka"/>
                <a:cs typeface="Osaka"/>
              </a:rPr>
              <a:pPr/>
              <a:t>0</a:t>
            </a:fld>
            <a:endParaRPr lang="en-US" altLang="ja-JP">
              <a:latin typeface="Times" pitchFamily="18" charset="0"/>
              <a:ea typeface="Osaka"/>
              <a:cs typeface="Osaka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4538"/>
            <a:ext cx="4973637" cy="373062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latin typeface="Times New Roman" pitchFamily="18" charset="0"/>
              <a:ea typeface="Osaka"/>
            </a:endParaRPr>
          </a:p>
        </p:txBody>
      </p:sp>
    </p:spTree>
    <p:extLst>
      <p:ext uri="{BB962C8B-B14F-4D97-AF65-F5344CB8AC3E}">
        <p14:creationId xmlns:p14="http://schemas.microsoft.com/office/powerpoint/2010/main" val="4263646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065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F7C678-2F29-4BC9-9648-AEEFD44FC4BC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0653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pitchFamily="18" charset="0"/>
              <a:ea typeface="Osaka"/>
              <a:cs typeface="Osaka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4538"/>
            <a:ext cx="4973637" cy="373062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latin typeface="Times New Roman" pitchFamily="18" charset="0"/>
              <a:ea typeface="Osaka"/>
            </a:endParaRPr>
          </a:p>
        </p:txBody>
      </p:sp>
    </p:spTree>
    <p:extLst>
      <p:ext uri="{BB962C8B-B14F-4D97-AF65-F5344CB8AC3E}">
        <p14:creationId xmlns:p14="http://schemas.microsoft.com/office/powerpoint/2010/main" val="1712692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187624" y="6148028"/>
            <a:ext cx="4474716" cy="2007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altLang="ja-JP" sz="675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68530" y="6612061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E3E8E-3074-413E-B659-9F15F9CD47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-8974" y="6048996"/>
            <a:ext cx="2818532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sz="75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686A9-5F01-412A-AA95-C462B35001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48450" y="990600"/>
            <a:ext cx="2038350" cy="5105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3400" y="990600"/>
            <a:ext cx="5962650" cy="5105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" y="5943600"/>
            <a:ext cx="2818532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sz="75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8785F-AACE-4A98-84B0-AB675A90F9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6773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521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926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4379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405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4892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2035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915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28662" y="2071678"/>
            <a:ext cx="7772400" cy="41148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691680" y="6352727"/>
            <a:ext cx="3682628" cy="18444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sz="75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537175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C1503-F212-40AD-AA50-6549A3BD0F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タイトル 1"/>
          <p:cNvSpPr txBox="1">
            <a:spLocks/>
          </p:cNvSpPr>
          <p:nvPr userDrawn="1"/>
        </p:nvSpPr>
        <p:spPr bwMode="auto">
          <a:xfrm>
            <a:off x="179512" y="476737"/>
            <a:ext cx="7772400" cy="648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B3"/>
                </a:solidFill>
                <a:latin typeface="+mj-lt"/>
                <a:ea typeface="+mj-ea"/>
                <a:cs typeface="Osaka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B3"/>
                </a:solidFill>
                <a:latin typeface="Arial" charset="0"/>
                <a:ea typeface="Osaka" charset="-128"/>
                <a:cs typeface="Osaka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B3"/>
                </a:solidFill>
                <a:latin typeface="Arial" charset="0"/>
                <a:ea typeface="Osaka" charset="-128"/>
                <a:cs typeface="Osaka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B3"/>
                </a:solidFill>
                <a:latin typeface="Arial" charset="0"/>
                <a:ea typeface="Osaka" charset="-128"/>
                <a:cs typeface="Osaka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B3"/>
                </a:solidFill>
                <a:latin typeface="Arial" charset="0"/>
                <a:ea typeface="Osaka" charset="-128"/>
                <a:cs typeface="Osaka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B3"/>
                </a:solidFill>
                <a:latin typeface="Arial" charset="0"/>
                <a:ea typeface="Osaka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B3"/>
                </a:solidFill>
                <a:latin typeface="Arial" charset="0"/>
                <a:ea typeface="Osaka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B3"/>
                </a:solidFill>
                <a:latin typeface="Arial" charset="0"/>
                <a:ea typeface="Osaka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B3"/>
                </a:solidFill>
                <a:latin typeface="Arial" charset="0"/>
                <a:ea typeface="Osaka" charset="-128"/>
              </a:defRPr>
            </a:lvl9pPr>
          </a:lstStyle>
          <a:p>
            <a:endParaRPr lang="ja-JP" altLang="en-US" sz="2700" kern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7680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022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6D772-693A-4CDE-AACD-BB689FBAC10C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33981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0396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8179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1523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510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3891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8409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775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968" y="6362700"/>
            <a:ext cx="2818532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sz="75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94E40-6BEE-403F-96FB-81564B1E09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0220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0828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392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5800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04E37-5053-4D8F-91A7-9889DE5C257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AAD50-21A3-45DE-9022-8A3F1A988FA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E0B74-A070-448D-9D46-75C2ED02C25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FA615-148E-4BAC-82EE-B56FC3C5F7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DB79A-D562-42EB-AD7B-ED3DF17845F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97295-B894-427E-95DE-8462A8558C6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38100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876800" y="1981200"/>
            <a:ext cx="38100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-51440" y="6351968"/>
            <a:ext cx="2818532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sz="750"/>
          </a:p>
          <a:p>
            <a:pPr>
              <a:defRPr/>
            </a:pPr>
            <a:endParaRPr lang="en-US" altLang="ja-JP" sz="75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580568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55A4C-5225-4BEF-ADEB-A953341BE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3AEF5-E205-4B6A-9A43-FDF3D33A067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287DB-C6B5-4CD4-92AA-7672948ECD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BCE81-A80D-482E-B908-848D9D9538A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DBB88-A737-4805-A8FD-9CF6A381544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DA340-3E01-4B26-B803-B11476F278A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>
          <a:xfrm>
            <a:off x="650631" y="3500439"/>
            <a:ext cx="7842738" cy="73025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50000">
                <a:schemeClr val="bg1">
                  <a:lumMod val="75000"/>
                </a:schemeClr>
              </a:gs>
              <a:gs pos="100000">
                <a:srgbClr val="0000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2614246" y="765176"/>
            <a:ext cx="6529754" cy="360363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49509"/>
            <a:ext cx="7772400" cy="1008063"/>
          </a:xfrm>
        </p:spPr>
        <p:txBody>
          <a:bodyPr/>
          <a:lstStyle>
            <a:lvl1pPr algn="ctr">
              <a:defRPr sz="24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16338"/>
            <a:ext cx="6400800" cy="766762"/>
          </a:xfrm>
        </p:spPr>
        <p:txBody>
          <a:bodyPr/>
          <a:lstStyle>
            <a:lvl1pPr marL="0" indent="0" algn="ctr">
              <a:buFontTx/>
              <a:buNone/>
              <a:defRPr sz="105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pic>
        <p:nvPicPr>
          <p:cNvPr id="11" name="Picture 4" descr="C:\Documents and Settings\PPwork\My Documents\【work】\09101501JETRO\logo\ロゴ②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586" y="116640"/>
            <a:ext cx="1927599" cy="1057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922486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7027547" y="44624"/>
            <a:ext cx="2133600" cy="260350"/>
          </a:xfrm>
        </p:spPr>
        <p:txBody>
          <a:bodyPr/>
          <a:lstStyle/>
          <a:p>
            <a:pPr>
              <a:defRPr/>
            </a:pPr>
            <a:fld id="{5309FC9C-CACA-405E-B149-67E65B05DD0A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29815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Documents and Settings\PPwork\My Documents\【work】\09101501JETRO\logo\ロゴ②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7" y="111919"/>
            <a:ext cx="1045319" cy="57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スライド番号プレースホルダ 11"/>
          <p:cNvSpPr>
            <a:spLocks noGrp="1"/>
          </p:cNvSpPr>
          <p:nvPr>
            <p:ph type="sldNum" sz="quarter" idx="11"/>
          </p:nvPr>
        </p:nvSpPr>
        <p:spPr>
          <a:xfrm>
            <a:off x="8071229" y="24720"/>
            <a:ext cx="1064442" cy="260350"/>
          </a:xfrm>
        </p:spPr>
        <p:txBody>
          <a:bodyPr/>
          <a:lstStyle/>
          <a:p>
            <a:pPr>
              <a:defRPr/>
            </a:pPr>
            <a:fld id="{5309FC9C-CACA-405E-B149-67E65B05DD0A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5654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52046" y="6597650"/>
            <a:ext cx="2133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44624"/>
            <a:ext cx="2133600" cy="2603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D6483-3768-42AD-98CF-142FFF8768D9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67571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3" y="1341446"/>
            <a:ext cx="4044462" cy="478472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2338" y="1341446"/>
            <a:ext cx="4044462" cy="478472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252046" y="6597650"/>
            <a:ext cx="2133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CC57E-3005-41F2-A34C-A13CA58CDE5A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337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60337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" y="6011863"/>
            <a:ext cx="2818532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sz="75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28064-E77C-4C33-AAD9-F1B8CB0FF3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066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066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273" y="1535113"/>
            <a:ext cx="4041531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273" y="2174875"/>
            <a:ext cx="4041531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52046" y="6597650"/>
            <a:ext cx="2133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53DA8-F239-4E5B-83D3-BDEADB9EA28A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84936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52046" y="6597650"/>
            <a:ext cx="2133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C758B-ACA8-451C-B82F-56E8BA492B8F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97893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52046" y="6597650"/>
            <a:ext cx="2133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4C0DB-F6E5-44BA-B95B-DCA19653AADE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80894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9"/>
            <a:ext cx="2627784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6516216" y="9"/>
            <a:ext cx="2627784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9"/>
            <a:ext cx="9144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9144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3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9"/>
            <a:ext cx="9144000" cy="708001"/>
          </a:xfrm>
        </p:spPr>
        <p:txBody>
          <a:bodyPr>
            <a:normAutofit/>
          </a:bodyPr>
          <a:lstStyle>
            <a:lvl1pPr algn="l">
              <a:defRPr sz="21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30611-1984-4869-BDFD-9F2BB8D0781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1290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9"/>
            <a:ext cx="2627784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6516216" y="9"/>
            <a:ext cx="2627784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9"/>
            <a:ext cx="9144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9144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3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9"/>
            <a:ext cx="9144000" cy="708001"/>
          </a:xfrm>
        </p:spPr>
        <p:txBody>
          <a:bodyPr>
            <a:normAutofit/>
          </a:bodyPr>
          <a:lstStyle>
            <a:lvl1pPr algn="l">
              <a:defRPr sz="21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30611-1984-4869-BDFD-9F2BB8D0781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85161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9"/>
            <a:ext cx="2627784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6516216" y="9"/>
            <a:ext cx="2627784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9"/>
            <a:ext cx="9144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9144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3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9"/>
            <a:ext cx="9144000" cy="708001"/>
          </a:xfrm>
        </p:spPr>
        <p:txBody>
          <a:bodyPr>
            <a:normAutofit/>
          </a:bodyPr>
          <a:lstStyle>
            <a:lvl1pPr algn="l">
              <a:defRPr sz="21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30611-1984-4869-BDFD-9F2BB8D0781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32108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9"/>
            <a:ext cx="2627784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6516216" y="9"/>
            <a:ext cx="2627784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9"/>
            <a:ext cx="9144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9144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3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9"/>
            <a:ext cx="9144000" cy="708001"/>
          </a:xfrm>
        </p:spPr>
        <p:txBody>
          <a:bodyPr>
            <a:normAutofit/>
          </a:bodyPr>
          <a:lstStyle>
            <a:lvl1pPr algn="l">
              <a:defRPr sz="21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30611-1984-4869-BDFD-9F2BB8D0781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75972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9"/>
            <a:ext cx="2627784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6516216" y="9"/>
            <a:ext cx="2627784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9"/>
            <a:ext cx="9144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9144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3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9"/>
            <a:ext cx="9144000" cy="708001"/>
          </a:xfrm>
        </p:spPr>
        <p:txBody>
          <a:bodyPr>
            <a:normAutofit/>
          </a:bodyPr>
          <a:lstStyle>
            <a:lvl1pPr algn="l">
              <a:defRPr sz="21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30611-1984-4869-BDFD-9F2BB8D0781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33058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9"/>
            <a:ext cx="2627784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6516216" y="9"/>
            <a:ext cx="2627784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9"/>
            <a:ext cx="9144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9144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3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9"/>
            <a:ext cx="9144000" cy="708001"/>
          </a:xfrm>
        </p:spPr>
        <p:txBody>
          <a:bodyPr>
            <a:normAutofit/>
          </a:bodyPr>
          <a:lstStyle>
            <a:lvl1pPr algn="l">
              <a:defRPr sz="21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30611-1984-4869-BDFD-9F2BB8D0781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27758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9"/>
            <a:ext cx="2627784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6516216" y="9"/>
            <a:ext cx="2627784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9"/>
            <a:ext cx="9144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9144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3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9"/>
            <a:ext cx="9144000" cy="708001"/>
          </a:xfrm>
        </p:spPr>
        <p:txBody>
          <a:bodyPr>
            <a:normAutofit/>
          </a:bodyPr>
          <a:lstStyle>
            <a:lvl1pPr algn="l">
              <a:defRPr sz="21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30611-1984-4869-BDFD-9F2BB8D0781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843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-7194" y="5805264"/>
            <a:ext cx="2818532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sz="75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377BA-285F-4593-A4F0-2A56169F87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9"/>
            <a:ext cx="2627784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6516216" y="9"/>
            <a:ext cx="2627784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9"/>
            <a:ext cx="9144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9144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3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9"/>
            <a:ext cx="9144000" cy="708001"/>
          </a:xfrm>
        </p:spPr>
        <p:txBody>
          <a:bodyPr>
            <a:normAutofit/>
          </a:bodyPr>
          <a:lstStyle>
            <a:lvl1pPr algn="l">
              <a:defRPr sz="21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87089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9"/>
            <a:ext cx="2627784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6516216" y="9"/>
            <a:ext cx="2627784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9"/>
            <a:ext cx="9144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9144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3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9"/>
            <a:ext cx="9144000" cy="708001"/>
          </a:xfrm>
        </p:spPr>
        <p:txBody>
          <a:bodyPr>
            <a:normAutofit/>
          </a:bodyPr>
          <a:lstStyle>
            <a:lvl1pPr algn="l">
              <a:defRPr sz="21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61287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9"/>
            <a:ext cx="2627784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6516216" y="9"/>
            <a:ext cx="2627784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9"/>
            <a:ext cx="9144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9144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3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9"/>
            <a:ext cx="9144000" cy="708001"/>
          </a:xfrm>
        </p:spPr>
        <p:txBody>
          <a:bodyPr>
            <a:normAutofit/>
          </a:bodyPr>
          <a:lstStyle>
            <a:lvl1pPr algn="l">
              <a:defRPr sz="21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07012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9"/>
            <a:ext cx="2627784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6516216" y="9"/>
            <a:ext cx="2627784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9"/>
            <a:ext cx="9144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9144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3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9"/>
            <a:ext cx="9144000" cy="708001"/>
          </a:xfrm>
        </p:spPr>
        <p:txBody>
          <a:bodyPr>
            <a:normAutofit/>
          </a:bodyPr>
          <a:lstStyle>
            <a:lvl1pPr algn="l">
              <a:defRPr sz="21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98135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20" y="9"/>
            <a:ext cx="2625231" cy="7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正方形/長方形 11"/>
          <p:cNvSpPr/>
          <p:nvPr userDrawn="1"/>
        </p:nvSpPr>
        <p:spPr>
          <a:xfrm>
            <a:off x="6516216" y="9"/>
            <a:ext cx="2627784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9"/>
            <a:ext cx="9144000" cy="708001"/>
          </a:xfrm>
          <a:prstGeom prst="rect">
            <a:avLst/>
          </a:prstGeom>
          <a:gradFill>
            <a:gsLst>
              <a:gs pos="100000">
                <a:schemeClr val="bg1">
                  <a:alpha val="0"/>
                </a:schemeClr>
              </a:gs>
              <a:gs pos="50000">
                <a:srgbClr val="000099">
                  <a:alpha val="29000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47639"/>
            <a:ext cx="9144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9"/>
            <a:ext cx="9144000" cy="708001"/>
          </a:xfrm>
        </p:spPr>
        <p:txBody>
          <a:bodyPr>
            <a:normAutofit/>
          </a:bodyPr>
          <a:lstStyle>
            <a:lvl1pPr algn="l">
              <a:defRPr sz="2100">
                <a:solidFill>
                  <a:schemeClr val="tx1">
                    <a:lumMod val="75000"/>
                    <a:lumOff val="25000"/>
                  </a:schemeClr>
                </a:solidFill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538575151"/>
      </p:ext>
    </p:extLst>
  </p:cSld>
  <p:clrMapOvr>
    <a:masterClrMapping/>
  </p:clrMapOvr>
  <p:transition>
    <p:cover dir="ld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Pwork\My Documents\【work】\09101501JETRO\to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"/>
            <a:ext cx="9144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正方形/長方形 4"/>
          <p:cNvSpPr/>
          <p:nvPr userDrawn="1"/>
        </p:nvSpPr>
        <p:spPr>
          <a:xfrm>
            <a:off x="0" y="10"/>
            <a:ext cx="9144000" cy="720725"/>
          </a:xfrm>
          <a:prstGeom prst="rect">
            <a:avLst/>
          </a:prstGeom>
          <a:solidFill>
            <a:srgbClr val="0033CC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6" name="正方形/長方形 5"/>
          <p:cNvSpPr/>
          <p:nvPr userDrawn="1"/>
        </p:nvSpPr>
        <p:spPr>
          <a:xfrm>
            <a:off x="0" y="10"/>
            <a:ext cx="9144000" cy="7207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373063"/>
            <a:ext cx="9144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3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0"/>
            <a:ext cx="9144000" cy="708001"/>
          </a:xfrm>
        </p:spPr>
        <p:txBody>
          <a:bodyPr>
            <a:normAutofit/>
          </a:bodyPr>
          <a:lstStyle>
            <a:lvl1pPr algn="l">
              <a:defRPr sz="21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9623236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C:\Documents and Settings\PPwork\My Documents\【work】\09101501JETRO\logo\ロゴ②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9" y="47035"/>
            <a:ext cx="1132429" cy="57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正方形/長方形 12"/>
          <p:cNvSpPr/>
          <p:nvPr userDrawn="1"/>
        </p:nvSpPr>
        <p:spPr>
          <a:xfrm>
            <a:off x="-36512" y="620688"/>
            <a:ext cx="9180512" cy="72008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50000">
                <a:schemeClr val="bg1">
                  <a:lumMod val="75000"/>
                </a:schemeClr>
              </a:gs>
              <a:gs pos="100000">
                <a:srgbClr val="0000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14" name="タイトル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48680"/>
          </a:xfrm>
        </p:spPr>
        <p:txBody>
          <a:bodyPr>
            <a:normAutofit/>
          </a:bodyPr>
          <a:lstStyle>
            <a:lvl1pPr algn="l">
              <a:defRPr sz="21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59150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57285" y="274653"/>
            <a:ext cx="8229453" cy="585152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72797616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screen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516216" y="9"/>
            <a:ext cx="2627784" cy="733425"/>
          </a:xfrm>
          <a:prstGeom prst="rect">
            <a:avLst/>
          </a:prstGeom>
          <a:noFill/>
        </p:spPr>
      </p:pic>
      <p:sp>
        <p:nvSpPr>
          <p:cNvPr id="4" name="正方形/長方形 11"/>
          <p:cNvSpPr/>
          <p:nvPr userDrawn="1"/>
        </p:nvSpPr>
        <p:spPr>
          <a:xfrm>
            <a:off x="6516688" y="9"/>
            <a:ext cx="26273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5" name="正方形/長方形 12"/>
          <p:cNvSpPr/>
          <p:nvPr userDrawn="1"/>
        </p:nvSpPr>
        <p:spPr>
          <a:xfrm>
            <a:off x="14288" y="-4763"/>
            <a:ext cx="9144000" cy="73342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68000"/>
                </a:schemeClr>
              </a:gs>
              <a:gs pos="0">
                <a:schemeClr val="accent5">
                  <a:lumMod val="60000"/>
                  <a:lumOff val="40000"/>
                  <a:alpha val="66000"/>
                </a:scheme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6" name="正方形/長方形 13"/>
          <p:cNvSpPr/>
          <p:nvPr userDrawn="1"/>
        </p:nvSpPr>
        <p:spPr>
          <a:xfrm>
            <a:off x="0" y="347663"/>
            <a:ext cx="9144000" cy="3857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7" name="正方形/長方形 7"/>
          <p:cNvSpPr/>
          <p:nvPr userDrawn="1"/>
        </p:nvSpPr>
        <p:spPr>
          <a:xfrm>
            <a:off x="1" y="6570673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992" y="-12700"/>
            <a:ext cx="9144000" cy="708001"/>
          </a:xfrm>
        </p:spPr>
        <p:txBody>
          <a:bodyPr>
            <a:norm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79579863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screen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516216" y="9"/>
            <a:ext cx="2627784" cy="733425"/>
          </a:xfrm>
          <a:prstGeom prst="rect">
            <a:avLst/>
          </a:prstGeom>
          <a:noFill/>
        </p:spPr>
      </p:pic>
      <p:sp>
        <p:nvSpPr>
          <p:cNvPr id="4" name="正方形/長方形 11"/>
          <p:cNvSpPr/>
          <p:nvPr userDrawn="1"/>
        </p:nvSpPr>
        <p:spPr>
          <a:xfrm>
            <a:off x="6516688" y="9"/>
            <a:ext cx="26273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5" name="正方形/長方形 12"/>
          <p:cNvSpPr/>
          <p:nvPr userDrawn="1"/>
        </p:nvSpPr>
        <p:spPr>
          <a:xfrm>
            <a:off x="14288" y="-4763"/>
            <a:ext cx="9144000" cy="73342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68000"/>
                </a:schemeClr>
              </a:gs>
              <a:gs pos="0">
                <a:schemeClr val="accent5">
                  <a:lumMod val="60000"/>
                  <a:lumOff val="40000"/>
                  <a:alpha val="66000"/>
                </a:scheme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6" name="正方形/長方形 13"/>
          <p:cNvSpPr/>
          <p:nvPr userDrawn="1"/>
        </p:nvSpPr>
        <p:spPr>
          <a:xfrm>
            <a:off x="0" y="347663"/>
            <a:ext cx="9144000" cy="3857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7" name="正方形/長方形 7"/>
          <p:cNvSpPr/>
          <p:nvPr userDrawn="1"/>
        </p:nvSpPr>
        <p:spPr>
          <a:xfrm>
            <a:off x="1" y="6570673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992" y="-12700"/>
            <a:ext cx="9144000" cy="708001"/>
          </a:xfrm>
        </p:spPr>
        <p:txBody>
          <a:bodyPr>
            <a:norm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706538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-14240" y="5805264"/>
            <a:ext cx="2818532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sz="75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46021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E0CD0-1F43-409D-86FB-9BBE4E73CA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screen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516216" y="9"/>
            <a:ext cx="2627784" cy="733425"/>
          </a:xfrm>
          <a:prstGeom prst="rect">
            <a:avLst/>
          </a:prstGeom>
          <a:noFill/>
        </p:spPr>
      </p:pic>
      <p:sp>
        <p:nvSpPr>
          <p:cNvPr id="4" name="正方形/長方形 11"/>
          <p:cNvSpPr/>
          <p:nvPr userDrawn="1"/>
        </p:nvSpPr>
        <p:spPr>
          <a:xfrm>
            <a:off x="6516688" y="9"/>
            <a:ext cx="26273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5" name="正方形/長方形 12"/>
          <p:cNvSpPr/>
          <p:nvPr userDrawn="1"/>
        </p:nvSpPr>
        <p:spPr>
          <a:xfrm>
            <a:off x="14288" y="-4763"/>
            <a:ext cx="9144000" cy="73342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68000"/>
                </a:schemeClr>
              </a:gs>
              <a:gs pos="0">
                <a:schemeClr val="accent5">
                  <a:lumMod val="60000"/>
                  <a:lumOff val="40000"/>
                  <a:alpha val="66000"/>
                </a:scheme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6" name="正方形/長方形 13"/>
          <p:cNvSpPr/>
          <p:nvPr userDrawn="1"/>
        </p:nvSpPr>
        <p:spPr>
          <a:xfrm>
            <a:off x="0" y="347663"/>
            <a:ext cx="9144000" cy="3857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7" name="正方形/長方形 7"/>
          <p:cNvSpPr/>
          <p:nvPr userDrawn="1"/>
        </p:nvSpPr>
        <p:spPr>
          <a:xfrm>
            <a:off x="1" y="6570673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992" y="-12700"/>
            <a:ext cx="9144000" cy="708001"/>
          </a:xfrm>
        </p:spPr>
        <p:txBody>
          <a:bodyPr>
            <a:norm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332193019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>
          <a:xfrm>
            <a:off x="650631" y="3500439"/>
            <a:ext cx="7842738" cy="73025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50000">
                <a:schemeClr val="bg1">
                  <a:lumMod val="75000"/>
                </a:schemeClr>
              </a:gs>
              <a:gs pos="100000">
                <a:srgbClr val="0000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35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2614246" y="765176"/>
            <a:ext cx="6529754" cy="360363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350">
              <a:solidFill>
                <a:prstClr val="white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49509"/>
            <a:ext cx="7772400" cy="1008063"/>
          </a:xfrm>
        </p:spPr>
        <p:txBody>
          <a:bodyPr/>
          <a:lstStyle>
            <a:lvl1pPr algn="ctr">
              <a:defRPr sz="24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16338"/>
            <a:ext cx="6400800" cy="766762"/>
          </a:xfrm>
        </p:spPr>
        <p:txBody>
          <a:bodyPr/>
          <a:lstStyle>
            <a:lvl1pPr marL="0" indent="0" algn="ctr">
              <a:buFontTx/>
              <a:buNone/>
              <a:defRPr sz="105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pic>
        <p:nvPicPr>
          <p:cNvPr id="11" name="Picture 4" descr="C:\Documents and Settings\PPwork\My Documents\【work】\09101501JETRO\logo\ロゴ②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586" y="116640"/>
            <a:ext cx="1927599" cy="1057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3596685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7027547" y="44624"/>
            <a:ext cx="2133600" cy="260350"/>
          </a:xfrm>
        </p:spPr>
        <p:txBody>
          <a:bodyPr/>
          <a:lstStyle/>
          <a:p>
            <a:pPr>
              <a:defRPr/>
            </a:pPr>
            <a:fld id="{5309FC9C-CACA-405E-B149-67E65B05DD0A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35324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Documents and Settings\PPwork\My Documents\【work】\09101501JETRO\logo\ロゴ②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7" y="111919"/>
            <a:ext cx="1045319" cy="57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スライド番号プレースホルダ 11"/>
          <p:cNvSpPr>
            <a:spLocks noGrp="1"/>
          </p:cNvSpPr>
          <p:nvPr>
            <p:ph type="sldNum" sz="quarter" idx="11"/>
          </p:nvPr>
        </p:nvSpPr>
        <p:spPr>
          <a:xfrm>
            <a:off x="8071229" y="24720"/>
            <a:ext cx="1064442" cy="260350"/>
          </a:xfrm>
        </p:spPr>
        <p:txBody>
          <a:bodyPr/>
          <a:lstStyle/>
          <a:p>
            <a:pPr>
              <a:defRPr/>
            </a:pPr>
            <a:fld id="{5309FC9C-CACA-405E-B149-67E65B05DD0A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87722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52046" y="6597650"/>
            <a:ext cx="2133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35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35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44624"/>
            <a:ext cx="2133600" cy="2603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D6483-3768-42AD-98CF-142FFF8768D9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42866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3" y="1341446"/>
            <a:ext cx="4044462" cy="478472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2338" y="1341446"/>
            <a:ext cx="4044462" cy="478472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252046" y="6597650"/>
            <a:ext cx="2133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35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35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CC57E-3005-41F2-A34C-A13CA58CDE5A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61879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066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066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273" y="1535113"/>
            <a:ext cx="4041531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273" y="2174875"/>
            <a:ext cx="4041531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52046" y="6597650"/>
            <a:ext cx="2133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35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35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53DA8-F239-4E5B-83D3-BDEADB9EA28A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05490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52046" y="6597650"/>
            <a:ext cx="2133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35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35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C758B-ACA8-451C-B82F-56E8BA492B8F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45563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52046" y="6597650"/>
            <a:ext cx="2133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35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sz="135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4C0DB-F6E5-44BA-B95B-DCA19653AADE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88170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9"/>
            <a:ext cx="2627784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6516216" y="9"/>
            <a:ext cx="2627784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9"/>
            <a:ext cx="9144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9144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35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3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35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9"/>
            <a:ext cx="9144000" cy="708001"/>
          </a:xfrm>
        </p:spPr>
        <p:txBody>
          <a:bodyPr>
            <a:normAutofit/>
          </a:bodyPr>
          <a:lstStyle>
            <a:lvl1pPr algn="l">
              <a:defRPr sz="21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35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30611-1984-4869-BDFD-9F2BB8D07813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294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741190" y="1556794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15447" y="6248400"/>
            <a:ext cx="2818532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sz="75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EE2D9-AA97-4457-A294-7C94698E87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9"/>
            <a:ext cx="2627784" cy="733425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 userDrawn="1"/>
        </p:nvSpPr>
        <p:spPr>
          <a:xfrm>
            <a:off x="6516216" y="9"/>
            <a:ext cx="2627784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9"/>
            <a:ext cx="9144000" cy="733425"/>
          </a:xfrm>
          <a:prstGeom prst="rect">
            <a:avLst/>
          </a:prstGeom>
          <a:gradFill>
            <a:gsLst>
              <a:gs pos="0">
                <a:srgbClr val="3333FF">
                  <a:alpha val="49804"/>
                </a:srgbClr>
              </a:gs>
              <a:gs pos="30000">
                <a:srgbClr val="3333FF">
                  <a:alpha val="49804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73063"/>
            <a:ext cx="9144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35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3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35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9"/>
            <a:ext cx="9144000" cy="708001"/>
          </a:xfrm>
        </p:spPr>
        <p:txBody>
          <a:bodyPr>
            <a:normAutofit/>
          </a:bodyPr>
          <a:lstStyle>
            <a:lvl1pPr algn="l">
              <a:defRPr sz="21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9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3197469" y="6597650"/>
            <a:ext cx="2895600" cy="260350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350">
              <a:solidFill>
                <a:prstClr val="black"/>
              </a:solidFill>
              <a:latin typeface="Arial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169798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20" y="9"/>
            <a:ext cx="2625231" cy="7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正方形/長方形 11"/>
          <p:cNvSpPr/>
          <p:nvPr userDrawn="1"/>
        </p:nvSpPr>
        <p:spPr>
          <a:xfrm>
            <a:off x="6516216" y="9"/>
            <a:ext cx="2627784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0" y="9"/>
            <a:ext cx="9144000" cy="708001"/>
          </a:xfrm>
          <a:prstGeom prst="rect">
            <a:avLst/>
          </a:prstGeom>
          <a:gradFill>
            <a:gsLst>
              <a:gs pos="100000">
                <a:schemeClr val="bg1">
                  <a:alpha val="0"/>
                </a:schemeClr>
              </a:gs>
              <a:gs pos="50000">
                <a:srgbClr val="000099">
                  <a:alpha val="29000"/>
                </a:srgb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solidFill>
                <a:prstClr val="white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0" y="347639"/>
            <a:ext cx="9144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35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9"/>
            <a:ext cx="9144000" cy="708001"/>
          </a:xfrm>
        </p:spPr>
        <p:txBody>
          <a:bodyPr>
            <a:normAutofit/>
          </a:bodyPr>
          <a:lstStyle>
            <a:lvl1pPr algn="l">
              <a:defRPr sz="2100">
                <a:solidFill>
                  <a:schemeClr val="tx1">
                    <a:lumMod val="75000"/>
                    <a:lumOff val="25000"/>
                  </a:schemeClr>
                </a:solidFill>
                <a:latin typeface="ＭＳ Ｐゴシック" pitchFamily="50" charset="-128"/>
                <a:ea typeface="ＭＳ Ｐゴシック" pitchFamily="50" charset="-128"/>
                <a:cs typeface="Arial" pitchFamily="34" charset="0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420203943"/>
      </p:ext>
    </p:extLst>
  </p:cSld>
  <p:clrMapOvr>
    <a:masterClrMapping/>
  </p:clrMapOvr>
  <p:transition>
    <p:cover dir="ld"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Pwork\My Documents\【work】\09101501JETRO\to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"/>
            <a:ext cx="9144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正方形/長方形 4"/>
          <p:cNvSpPr/>
          <p:nvPr userDrawn="1"/>
        </p:nvSpPr>
        <p:spPr>
          <a:xfrm>
            <a:off x="0" y="10"/>
            <a:ext cx="9144000" cy="720725"/>
          </a:xfrm>
          <a:prstGeom prst="rect">
            <a:avLst/>
          </a:prstGeom>
          <a:solidFill>
            <a:srgbClr val="0033CC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350">
              <a:solidFill>
                <a:prstClr val="white"/>
              </a:solidFill>
            </a:endParaRPr>
          </a:p>
        </p:txBody>
      </p:sp>
      <p:sp>
        <p:nvSpPr>
          <p:cNvPr id="6" name="正方形/長方形 5"/>
          <p:cNvSpPr/>
          <p:nvPr userDrawn="1"/>
        </p:nvSpPr>
        <p:spPr>
          <a:xfrm>
            <a:off x="0" y="10"/>
            <a:ext cx="9144000" cy="7207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350">
              <a:solidFill>
                <a:prstClr val="white"/>
              </a:solidFill>
            </a:endParaRPr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373063"/>
            <a:ext cx="9144000" cy="3603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350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1" y="6570673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35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0"/>
            <a:ext cx="9144000" cy="708001"/>
          </a:xfrm>
        </p:spPr>
        <p:txBody>
          <a:bodyPr>
            <a:normAutofit/>
          </a:bodyPr>
          <a:lstStyle>
            <a:lvl1pPr algn="l">
              <a:defRPr sz="21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5103028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C:\Documents and Settings\PPwork\My Documents\【work】\09101501JETRO\logo\ロゴ②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9" y="47035"/>
            <a:ext cx="1132429" cy="57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正方形/長方形 12"/>
          <p:cNvSpPr/>
          <p:nvPr userDrawn="1"/>
        </p:nvSpPr>
        <p:spPr>
          <a:xfrm>
            <a:off x="-36512" y="620688"/>
            <a:ext cx="9180512" cy="72008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50000">
                <a:schemeClr val="bg1">
                  <a:lumMod val="75000"/>
                </a:schemeClr>
              </a:gs>
              <a:gs pos="100000">
                <a:srgbClr val="0000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350">
              <a:solidFill>
                <a:prstClr val="white"/>
              </a:solidFill>
            </a:endParaRPr>
          </a:p>
        </p:txBody>
      </p:sp>
      <p:sp>
        <p:nvSpPr>
          <p:cNvPr id="14" name="タイトル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48680"/>
          </a:xfrm>
        </p:spPr>
        <p:txBody>
          <a:bodyPr>
            <a:normAutofit/>
          </a:bodyPr>
          <a:lstStyle>
            <a:lvl1pPr algn="l">
              <a:defRPr sz="21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8709901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57285" y="274653"/>
            <a:ext cx="8229453" cy="585152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77302173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JPEG\Vol_149\GD191_L.jpg"/>
          <p:cNvPicPr>
            <a:picLocks noChangeAspect="1" noChangeArrowheads="1"/>
          </p:cNvPicPr>
          <p:nvPr userDrawn="1"/>
        </p:nvPicPr>
        <p:blipFill>
          <a:blip r:embed="rId2" cstate="screen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516216" y="9"/>
            <a:ext cx="2627784" cy="733425"/>
          </a:xfrm>
          <a:prstGeom prst="rect">
            <a:avLst/>
          </a:prstGeom>
          <a:noFill/>
        </p:spPr>
      </p:pic>
      <p:sp>
        <p:nvSpPr>
          <p:cNvPr id="4" name="正方形/長方形 11"/>
          <p:cNvSpPr/>
          <p:nvPr userDrawn="1"/>
        </p:nvSpPr>
        <p:spPr>
          <a:xfrm>
            <a:off x="6516688" y="9"/>
            <a:ext cx="2627312" cy="7334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 sz="1350">
              <a:solidFill>
                <a:prstClr val="white"/>
              </a:solidFill>
            </a:endParaRPr>
          </a:p>
        </p:txBody>
      </p:sp>
      <p:sp>
        <p:nvSpPr>
          <p:cNvPr id="5" name="正方形/長方形 12"/>
          <p:cNvSpPr/>
          <p:nvPr userDrawn="1"/>
        </p:nvSpPr>
        <p:spPr>
          <a:xfrm>
            <a:off x="14288" y="-4763"/>
            <a:ext cx="9144000" cy="73342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68000"/>
                </a:schemeClr>
              </a:gs>
              <a:gs pos="0">
                <a:schemeClr val="accent5">
                  <a:lumMod val="60000"/>
                  <a:lumOff val="40000"/>
                  <a:alpha val="66000"/>
                </a:scheme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 sz="1350">
              <a:solidFill>
                <a:prstClr val="white"/>
              </a:solidFill>
            </a:endParaRPr>
          </a:p>
        </p:txBody>
      </p:sp>
      <p:sp>
        <p:nvSpPr>
          <p:cNvPr id="6" name="正方形/長方形 13"/>
          <p:cNvSpPr/>
          <p:nvPr userDrawn="1"/>
        </p:nvSpPr>
        <p:spPr>
          <a:xfrm>
            <a:off x="0" y="347663"/>
            <a:ext cx="9144000" cy="38576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350">
              <a:solidFill>
                <a:prstClr val="white"/>
              </a:solidFill>
            </a:endParaRPr>
          </a:p>
        </p:txBody>
      </p:sp>
      <p:sp>
        <p:nvSpPr>
          <p:cNvPr id="7" name="正方形/長方形 7"/>
          <p:cNvSpPr/>
          <p:nvPr userDrawn="1"/>
        </p:nvSpPr>
        <p:spPr>
          <a:xfrm>
            <a:off x="1" y="6570673"/>
            <a:ext cx="8429625" cy="28733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350">
              <a:solidFill>
                <a:prstClr val="white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992" y="-12700"/>
            <a:ext cx="9144000" cy="708001"/>
          </a:xfrm>
        </p:spPr>
        <p:txBody>
          <a:bodyPr>
            <a:norm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3192520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1"/>
          <p:cNvSpPr>
            <a:spLocks noGrp="1"/>
          </p:cNvSpPr>
          <p:nvPr>
            <p:ph type="sldNum" sz="quarter" idx="4"/>
          </p:nvPr>
        </p:nvSpPr>
        <p:spPr>
          <a:xfrm>
            <a:off x="7010400" y="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fld id="{101AF7D9-A2C4-4C07-B40F-31560EBD1FE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0544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187624" y="6148028"/>
            <a:ext cx="4474716" cy="2007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3EF3F48B-EB0D-4E3B-BAC8-96DEFF1C8EE1}" type="datetime1">
              <a:rPr lang="en-US" altLang="ja-JP" sz="675" smtClean="0">
                <a:solidFill>
                  <a:prstClr val="black"/>
                </a:solidFill>
              </a:rPr>
              <a:t>3/29/2024</a:t>
            </a:fld>
            <a:endParaRPr lang="en-US" altLang="ja-JP" sz="675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68530" y="6612061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E3E8E-3074-413E-B659-9F15F9CD47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9539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1" y="6201932"/>
            <a:ext cx="2818532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sz="75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049A4-A0DC-4B27-BDE9-18F7554A12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18" Type="http://schemas.openxmlformats.org/officeDocument/2006/relationships/slideLayout" Target="../slideLayouts/slideLayout62.xml"/><Relationship Id="rId26" Type="http://schemas.openxmlformats.org/officeDocument/2006/relationships/slideLayout" Target="../slideLayouts/slideLayout70.xml"/><Relationship Id="rId3" Type="http://schemas.openxmlformats.org/officeDocument/2006/relationships/slideLayout" Target="../slideLayouts/slideLayout47.xml"/><Relationship Id="rId21" Type="http://schemas.openxmlformats.org/officeDocument/2006/relationships/slideLayout" Target="../slideLayouts/slideLayout65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17" Type="http://schemas.openxmlformats.org/officeDocument/2006/relationships/slideLayout" Target="../slideLayouts/slideLayout61.xml"/><Relationship Id="rId25" Type="http://schemas.openxmlformats.org/officeDocument/2006/relationships/slideLayout" Target="../slideLayouts/slideLayout69.xml"/><Relationship Id="rId2" Type="http://schemas.openxmlformats.org/officeDocument/2006/relationships/slideLayout" Target="../slideLayouts/slideLayout46.xml"/><Relationship Id="rId16" Type="http://schemas.openxmlformats.org/officeDocument/2006/relationships/slideLayout" Target="../slideLayouts/slideLayout60.xml"/><Relationship Id="rId20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24" Type="http://schemas.openxmlformats.org/officeDocument/2006/relationships/slideLayout" Target="../slideLayouts/slideLayout68.xml"/><Relationship Id="rId5" Type="http://schemas.openxmlformats.org/officeDocument/2006/relationships/slideLayout" Target="../slideLayouts/slideLayout49.xml"/><Relationship Id="rId15" Type="http://schemas.openxmlformats.org/officeDocument/2006/relationships/slideLayout" Target="../slideLayouts/slideLayout59.xml"/><Relationship Id="rId23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54.xml"/><Relationship Id="rId19" Type="http://schemas.openxmlformats.org/officeDocument/2006/relationships/slideLayout" Target="../slideLayouts/slideLayout63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slideLayout" Target="../slideLayouts/slideLayout58.xml"/><Relationship Id="rId22" Type="http://schemas.openxmlformats.org/officeDocument/2006/relationships/slideLayout" Target="../slideLayouts/slideLayout66.xml"/><Relationship Id="rId27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13" Type="http://schemas.openxmlformats.org/officeDocument/2006/relationships/slideLayout" Target="../slideLayouts/slideLayout83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slideLayout" Target="../slideLayouts/slideLayout82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72.xml"/><Relationship Id="rId16" Type="http://schemas.openxmlformats.org/officeDocument/2006/relationships/slideLayout" Target="../slideLayouts/slideLayout86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5" Type="http://schemas.openxmlformats.org/officeDocument/2006/relationships/slideLayout" Target="../slideLayouts/slideLayout8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Relationship Id="rId14" Type="http://schemas.openxmlformats.org/officeDocument/2006/relationships/slideLayout" Target="../slideLayouts/slideLayout84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8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512" y="118418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6270" y="65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5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fld id="{3AF9895C-2818-416B-BDC5-F9CB8343F9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7000" tIns="27000" rIns="27000" bIns="27000" anchor="b">
            <a:normAutofit/>
          </a:bodyPr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altLang="ja-JP" sz="600">
                <a:latin typeface="Century" pitchFamily="18" charset="0"/>
                <a:ea typeface="ＭＳ 明朝" pitchFamily="17" charset="-128"/>
              </a:rPr>
              <a:t>Copyright (C) 2024 JETRO.</a:t>
            </a:r>
            <a:r>
              <a:rPr lang="en-US" altLang="ja-JP" sz="600">
                <a:latin typeface="ＭＳ 明朝" pitchFamily="17" charset="-128"/>
                <a:ea typeface="ＭＳ 明朝" pitchFamily="17" charset="-128"/>
              </a:rPr>
              <a:t> </a:t>
            </a:r>
            <a:r>
              <a:rPr lang="en-US" altLang="ja-JP" sz="600">
                <a:latin typeface="Century" pitchFamily="18" charset="0"/>
                <a:ea typeface="ＭＳ 明朝" pitchFamily="17" charset="-128"/>
              </a:rPr>
              <a:t>All rights reserved.</a:t>
            </a:r>
            <a:r>
              <a:rPr lang="en-US" altLang="ja-JP" sz="600"/>
              <a:t> </a:t>
            </a:r>
          </a:p>
        </p:txBody>
      </p:sp>
      <p:sp>
        <p:nvSpPr>
          <p:cNvPr id="3" name="正方形/長方形 2"/>
          <p:cNvSpPr/>
          <p:nvPr userDrawn="1"/>
        </p:nvSpPr>
        <p:spPr bwMode="auto">
          <a:xfrm>
            <a:off x="0" y="404664"/>
            <a:ext cx="9144000" cy="758406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Osaka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430" y="44626"/>
            <a:ext cx="726074" cy="32708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>
          <a:solidFill>
            <a:srgbClr val="0000B3"/>
          </a:solidFill>
          <a:latin typeface="+mj-lt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>
          <a:solidFill>
            <a:srgbClr val="0000B3"/>
          </a:solidFill>
          <a:latin typeface="Arial" charset="0"/>
          <a:ea typeface="Osaka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>
          <a:solidFill>
            <a:srgbClr val="0000B3"/>
          </a:solidFill>
          <a:latin typeface="Arial" charset="0"/>
          <a:ea typeface="Osaka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>
          <a:solidFill>
            <a:srgbClr val="0000B3"/>
          </a:solidFill>
          <a:latin typeface="Arial" charset="0"/>
          <a:ea typeface="Osaka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>
          <a:solidFill>
            <a:srgbClr val="0000B3"/>
          </a:solidFill>
          <a:latin typeface="Arial" charset="0"/>
          <a:ea typeface="Osaka" charset="-128"/>
          <a:cs typeface="Osaka"/>
        </a:defRPr>
      </a:lvl5pPr>
      <a:lvl6pPr marL="342900" algn="l" rtl="0" fontAlgn="base">
        <a:spcBef>
          <a:spcPct val="0"/>
        </a:spcBef>
        <a:spcAft>
          <a:spcPct val="0"/>
        </a:spcAft>
        <a:defRPr sz="2700">
          <a:solidFill>
            <a:srgbClr val="0000B3"/>
          </a:solidFill>
          <a:latin typeface="Arial" charset="0"/>
          <a:ea typeface="Osaka" charset="-128"/>
        </a:defRPr>
      </a:lvl6pPr>
      <a:lvl7pPr marL="685800" algn="l" rtl="0" fontAlgn="base">
        <a:spcBef>
          <a:spcPct val="0"/>
        </a:spcBef>
        <a:spcAft>
          <a:spcPct val="0"/>
        </a:spcAft>
        <a:defRPr sz="2700">
          <a:solidFill>
            <a:srgbClr val="0000B3"/>
          </a:solidFill>
          <a:latin typeface="Arial" charset="0"/>
          <a:ea typeface="Osaka" charset="-128"/>
        </a:defRPr>
      </a:lvl7pPr>
      <a:lvl8pPr marL="1028700" algn="l" rtl="0" fontAlgn="base">
        <a:spcBef>
          <a:spcPct val="0"/>
        </a:spcBef>
        <a:spcAft>
          <a:spcPct val="0"/>
        </a:spcAft>
        <a:defRPr sz="2700">
          <a:solidFill>
            <a:srgbClr val="0000B3"/>
          </a:solidFill>
          <a:latin typeface="Arial" charset="0"/>
          <a:ea typeface="Osaka" charset="-128"/>
        </a:defRPr>
      </a:lvl8pPr>
      <a:lvl9pPr marL="1371600" algn="l" rtl="0" fontAlgn="base">
        <a:spcBef>
          <a:spcPct val="0"/>
        </a:spcBef>
        <a:spcAft>
          <a:spcPct val="0"/>
        </a:spcAft>
        <a:defRPr sz="2700">
          <a:solidFill>
            <a:srgbClr val="0000B3"/>
          </a:solidFill>
          <a:latin typeface="Arial" charset="0"/>
          <a:ea typeface="Osaka" charset="-128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Osaka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1650">
          <a:solidFill>
            <a:schemeClr val="tx1"/>
          </a:solidFill>
          <a:latin typeface="+mn-lt"/>
          <a:ea typeface="+mn-ea"/>
          <a:cs typeface="Osaka"/>
        </a:defRPr>
      </a:lvl2pPr>
      <a:lvl3pPr marL="814388" indent="-17145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Osaka"/>
        </a:defRPr>
      </a:lvl3pPr>
      <a:lvl4pPr marL="1071563" indent="-17145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  <a:cs typeface="Osaka"/>
        </a:defRPr>
      </a:lvl4pPr>
      <a:lvl5pPr marL="1328738" indent="-17145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Osaka"/>
        </a:defRPr>
      </a:lvl5pPr>
      <a:lvl6pPr marL="1671638" indent="-17145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2014538" indent="-17145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2357438" indent="-17145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2700338" indent="-17145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6D772-693A-4CDE-AACD-BB689FBAC10C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946BB-9B0D-47F4-8844-A296E9D1D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2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E0829-CA0F-49DC-9938-1A386834A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198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kumimoji="1" sz="900">
                <a:solidFill>
                  <a:schemeClr val="tx1">
                    <a:tint val="75000"/>
                  </a:schemeClr>
                </a:solidFill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kumimoji="1" sz="900">
                <a:solidFill>
                  <a:schemeClr val="tx1">
                    <a:tint val="75000"/>
                  </a:schemeClr>
                </a:solidFill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kumimoji="1" sz="900">
                <a:solidFill>
                  <a:schemeClr val="tx1">
                    <a:tint val="75000"/>
                  </a:schemeClr>
                </a:solidFill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fld id="{450E1E6B-5AEC-44E1-AE99-8EA0729DE94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252047" y="6524634"/>
            <a:ext cx="8639908" cy="73025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50000">
                <a:schemeClr val="bg1">
                  <a:lumMod val="75000"/>
                </a:schemeClr>
              </a:gs>
              <a:gs pos="100000">
                <a:srgbClr val="0000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84638" y="765175"/>
            <a:ext cx="8641374" cy="71438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50000">
                <a:schemeClr val="bg1">
                  <a:lumMod val="75000"/>
                </a:schemeClr>
              </a:gs>
              <a:gs pos="100000">
                <a:srgbClr val="0000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prstClr val="white"/>
              </a:solidFill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252049" y="115897"/>
            <a:ext cx="8641374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341446"/>
            <a:ext cx="8229600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7010400" y="-3440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309FC9C-CACA-405E-B149-67E65B05DD0A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158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3" r:id="rId18"/>
    <p:sldLayoutId id="2147483704" r:id="rId19"/>
    <p:sldLayoutId id="2147483705" r:id="rId20"/>
    <p:sldLayoutId id="2147483706" r:id="rId21"/>
    <p:sldLayoutId id="2147483707" r:id="rId22"/>
    <p:sldLayoutId id="2147483708" r:id="rId23"/>
    <p:sldLayoutId id="2147483709" r:id="rId24"/>
    <p:sldLayoutId id="2147483710" r:id="rId25"/>
    <p:sldLayoutId id="2147483711" r:id="rId2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1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1500">
          <a:solidFill>
            <a:schemeClr val="tx2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1500">
          <a:solidFill>
            <a:schemeClr val="tx2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1500">
          <a:solidFill>
            <a:schemeClr val="tx2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1500">
          <a:solidFill>
            <a:schemeClr val="tx2"/>
          </a:solidFill>
          <a:latin typeface="Arial" charset="0"/>
          <a:ea typeface="ＭＳ Ｐゴシック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500">
          <a:solidFill>
            <a:schemeClr val="tx2"/>
          </a:solidFill>
          <a:latin typeface="Arial" charset="0"/>
          <a:ea typeface="ＭＳ Ｐゴシック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500">
          <a:solidFill>
            <a:schemeClr val="tx2"/>
          </a:solidFill>
          <a:latin typeface="Arial" charset="0"/>
          <a:ea typeface="ＭＳ Ｐゴシック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500">
          <a:solidFill>
            <a:schemeClr val="tx2"/>
          </a:solidFill>
          <a:latin typeface="Arial" charset="0"/>
          <a:ea typeface="ＭＳ Ｐゴシック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5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kumimoji="1" sz="15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kumimoji="1" sz="2100">
          <a:solidFill>
            <a:schemeClr val="tx1"/>
          </a:solidFill>
          <a:latin typeface="+mn-lt"/>
          <a:ea typeface="+mn-ea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kumimoji="1" sz="12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kumimoji="1" sz="1050">
          <a:solidFill>
            <a:schemeClr val="tx1"/>
          </a:solidFill>
          <a:latin typeface="+mn-lt"/>
          <a:ea typeface="+mn-ea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kumimoji="1" sz="1050">
          <a:solidFill>
            <a:schemeClr val="tx1"/>
          </a:solidFill>
          <a:latin typeface="+mn-lt"/>
          <a:ea typeface="+mn-ea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05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05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05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05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252047" y="6524634"/>
            <a:ext cx="8639908" cy="73025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50000">
                <a:schemeClr val="bg1">
                  <a:lumMod val="75000"/>
                </a:schemeClr>
              </a:gs>
              <a:gs pos="100000">
                <a:srgbClr val="0000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350">
              <a:solidFill>
                <a:prstClr val="white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84638" y="765175"/>
            <a:ext cx="8641374" cy="71438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50000">
                <a:schemeClr val="bg1">
                  <a:lumMod val="75000"/>
                </a:schemeClr>
              </a:gs>
              <a:gs pos="100000">
                <a:srgbClr val="00009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350">
              <a:solidFill>
                <a:prstClr val="white"/>
              </a:solidFill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252049" y="115897"/>
            <a:ext cx="8641374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341446"/>
            <a:ext cx="8229600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7010400" y="-3440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309FC9C-CACA-405E-B149-67E65B05DD0A}" type="slidenum">
              <a:rPr kumimoji="1" lang="en-US" altLang="ja-JP">
                <a:solidFill>
                  <a:prstClr val="black"/>
                </a:solidFill>
                <a:cs typeface="+mn-cs"/>
              </a:rPr>
              <a:pPr>
                <a:defRPr/>
              </a:pPr>
              <a:t>‹#›</a:t>
            </a:fld>
            <a:endParaRPr kumimoji="1" lang="en-US" altLang="ja-JP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7602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1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1500">
          <a:solidFill>
            <a:schemeClr val="tx2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1500">
          <a:solidFill>
            <a:schemeClr val="tx2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1500">
          <a:solidFill>
            <a:schemeClr val="tx2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1500">
          <a:solidFill>
            <a:schemeClr val="tx2"/>
          </a:solidFill>
          <a:latin typeface="Arial" charset="0"/>
          <a:ea typeface="ＭＳ Ｐゴシック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500">
          <a:solidFill>
            <a:schemeClr val="tx2"/>
          </a:solidFill>
          <a:latin typeface="Arial" charset="0"/>
          <a:ea typeface="ＭＳ Ｐゴシック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500">
          <a:solidFill>
            <a:schemeClr val="tx2"/>
          </a:solidFill>
          <a:latin typeface="Arial" charset="0"/>
          <a:ea typeface="ＭＳ Ｐゴシック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500">
          <a:solidFill>
            <a:schemeClr val="tx2"/>
          </a:solidFill>
          <a:latin typeface="Arial" charset="0"/>
          <a:ea typeface="ＭＳ Ｐゴシック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5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kumimoji="1" sz="15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kumimoji="1" sz="2100">
          <a:solidFill>
            <a:schemeClr val="tx1"/>
          </a:solidFill>
          <a:latin typeface="+mn-lt"/>
          <a:ea typeface="+mn-ea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kumimoji="1" sz="12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kumimoji="1" sz="1050">
          <a:solidFill>
            <a:schemeClr val="tx1"/>
          </a:solidFill>
          <a:latin typeface="+mn-lt"/>
          <a:ea typeface="+mn-ea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kumimoji="1" sz="1050">
          <a:solidFill>
            <a:schemeClr val="tx1"/>
          </a:solidFill>
          <a:latin typeface="+mn-lt"/>
          <a:ea typeface="+mn-ea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05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05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05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05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512" y="118418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6270" y="65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50">
                <a:latin typeface="Times New Roman" charset="0"/>
                <a:ea typeface="Times New Roman" charset="-128"/>
                <a:cs typeface="Times New Roman"/>
              </a:defRPr>
            </a:lvl1pPr>
          </a:lstStyle>
          <a:p>
            <a:pPr>
              <a:defRPr/>
            </a:pPr>
            <a:fld id="{3AF9895C-2818-416B-BDC5-F9CB8343F9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7000" tIns="27000" rIns="27000" bIns="27000" anchor="b">
            <a:normAutofit/>
          </a:bodyPr>
          <a:lstStyle>
            <a:lvl1pPr>
              <a:defRPr/>
            </a:lvl1pPr>
          </a:lstStyle>
          <a:p>
            <a:pPr eaLnBrk="0" hangingPunct="0">
              <a:defRPr/>
            </a:pPr>
            <a:r>
              <a:rPr lang="en-US" altLang="ja-JP" sz="600">
                <a:latin typeface="Times New Roman" pitchFamily="18" charset="0"/>
                <a:ea typeface="Times New Roman" pitchFamily="17" charset="-128"/>
              </a:rPr>
              <a:t>Copyright (C) 2024 JETRO. All rights reserved.</a:t>
            </a:r>
          </a:p>
        </p:txBody>
      </p:sp>
      <p:sp>
        <p:nvSpPr>
          <p:cNvPr id="3" name="正方形/長方形 2"/>
          <p:cNvSpPr/>
          <p:nvPr userDrawn="1"/>
        </p:nvSpPr>
        <p:spPr bwMode="auto">
          <a:xfrm>
            <a:off x="0" y="404666"/>
            <a:ext cx="9144000" cy="638525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430" y="44626"/>
            <a:ext cx="726074" cy="327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523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>
          <a:solidFill>
            <a:srgbClr val="0000B3"/>
          </a:solidFill>
          <a:latin typeface="Times New Roman"/>
          <a:ea typeface="Times New Roman"/>
          <a:cs typeface="Times New Roman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>
          <a:solidFill>
            <a:srgbClr val="0000B3"/>
          </a:solidFill>
          <a:latin typeface="Times New Roman" charset="0"/>
          <a:ea typeface="Times New Roman" charset="-128"/>
          <a:cs typeface="Times New Roman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>
          <a:solidFill>
            <a:srgbClr val="0000B3"/>
          </a:solidFill>
          <a:latin typeface="Times New Roman" charset="0"/>
          <a:ea typeface="Times New Roman" charset="-128"/>
          <a:cs typeface="Times New Roman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>
          <a:solidFill>
            <a:srgbClr val="0000B3"/>
          </a:solidFill>
          <a:latin typeface="Times New Roman" charset="0"/>
          <a:ea typeface="Times New Roman" charset="-128"/>
          <a:cs typeface="Times New Roman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>
          <a:solidFill>
            <a:srgbClr val="0000B3"/>
          </a:solidFill>
          <a:latin typeface="Times New Roman" charset="0"/>
          <a:ea typeface="Times New Roman" charset="-128"/>
          <a:cs typeface="Times New Roman"/>
        </a:defRPr>
      </a:lvl5pPr>
      <a:lvl6pPr marL="342900" algn="l" rtl="0" fontAlgn="base">
        <a:spcBef>
          <a:spcPct val="0"/>
        </a:spcBef>
        <a:spcAft>
          <a:spcPct val="0"/>
        </a:spcAft>
        <a:defRPr sz="2700">
          <a:solidFill>
            <a:srgbClr val="0000B3"/>
          </a:solidFill>
          <a:latin typeface="Times New Roman" charset="0"/>
          <a:ea typeface="Times New Roman" charset="-128"/>
        </a:defRPr>
      </a:lvl6pPr>
      <a:lvl7pPr marL="685800" algn="l" rtl="0" fontAlgn="base">
        <a:spcBef>
          <a:spcPct val="0"/>
        </a:spcBef>
        <a:spcAft>
          <a:spcPct val="0"/>
        </a:spcAft>
        <a:defRPr sz="2700">
          <a:solidFill>
            <a:srgbClr val="0000B3"/>
          </a:solidFill>
          <a:latin typeface="Times New Roman" charset="0"/>
          <a:ea typeface="Times New Roman" charset="-128"/>
        </a:defRPr>
      </a:lvl7pPr>
      <a:lvl8pPr marL="1028700" algn="l" rtl="0" fontAlgn="base">
        <a:spcBef>
          <a:spcPct val="0"/>
        </a:spcBef>
        <a:spcAft>
          <a:spcPct val="0"/>
        </a:spcAft>
        <a:defRPr sz="2700">
          <a:solidFill>
            <a:srgbClr val="0000B3"/>
          </a:solidFill>
          <a:latin typeface="Times New Roman" charset="0"/>
          <a:ea typeface="Times New Roman" charset="-128"/>
        </a:defRPr>
      </a:lvl8pPr>
      <a:lvl9pPr marL="1371600" algn="l" rtl="0" fontAlgn="base">
        <a:spcBef>
          <a:spcPct val="0"/>
        </a:spcBef>
        <a:spcAft>
          <a:spcPct val="0"/>
        </a:spcAft>
        <a:defRPr sz="2700">
          <a:solidFill>
            <a:srgbClr val="0000B3"/>
          </a:solidFill>
          <a:latin typeface="Times New Roman" charset="0"/>
          <a:ea typeface="Times New Roman" charset="-128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Times New Roman"/>
          <a:ea typeface="Times New Roman"/>
          <a:cs typeface="Times New Roman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1650">
          <a:solidFill>
            <a:schemeClr val="tx1"/>
          </a:solidFill>
          <a:latin typeface="Times New Roman"/>
          <a:ea typeface="Times New Roman"/>
          <a:cs typeface="Times New Roman"/>
        </a:defRPr>
      </a:lvl2pPr>
      <a:lvl3pPr marL="814388" indent="-17145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Times New Roman"/>
          <a:ea typeface="Times New Roman"/>
          <a:cs typeface="Times New Roman"/>
        </a:defRPr>
      </a:lvl3pPr>
      <a:lvl4pPr marL="1071563" indent="-17145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Times New Roman"/>
          <a:ea typeface="Times New Roman"/>
          <a:cs typeface="Times New Roman"/>
        </a:defRPr>
      </a:lvl4pPr>
      <a:lvl5pPr marL="1328738" indent="-17145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Times New Roman"/>
          <a:ea typeface="Times New Roman"/>
          <a:cs typeface="Times New Roman"/>
        </a:defRPr>
      </a:lvl5pPr>
      <a:lvl6pPr marL="1671638" indent="-17145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Times New Roman"/>
          <a:ea typeface="Times New Roman"/>
        </a:defRPr>
      </a:lvl6pPr>
      <a:lvl7pPr marL="2014538" indent="-17145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Times New Roman"/>
          <a:ea typeface="Times New Roman"/>
        </a:defRPr>
      </a:lvl7pPr>
      <a:lvl8pPr marL="2357438" indent="-17145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Times New Roman"/>
          <a:ea typeface="Times New Roman"/>
        </a:defRPr>
      </a:lvl8pPr>
      <a:lvl9pPr marL="2700338" indent="-17145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Times New Roman"/>
          <a:ea typeface="Times New Roman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Times New Roman"/>
          <a:ea typeface="Times New Roman"/>
          <a:cs typeface="Times New Roman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Times New Roman"/>
          <a:ea typeface="Times New Roman"/>
          <a:cs typeface="Times New Roman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Times New Roman"/>
          <a:ea typeface="Times New Roman"/>
          <a:cs typeface="Times New Roman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Times New Roman"/>
          <a:ea typeface="Times New Roman"/>
          <a:cs typeface="Times New Roman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Times New Roman"/>
          <a:ea typeface="Times New Roman"/>
          <a:cs typeface="Times New Roman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Times New Roman"/>
          <a:ea typeface="Times New Roman"/>
          <a:cs typeface="Times New Roman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Times New Roman"/>
          <a:ea typeface="Times New Roman"/>
          <a:cs typeface="Times New Roman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Times New Roman"/>
          <a:ea typeface="Times New Roman"/>
          <a:cs typeface="Times New Roman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Times New Roman"/>
          <a:ea typeface="Times New Roman"/>
          <a:cs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1592901" y="502936"/>
            <a:ext cx="5958198" cy="486054"/>
          </a:xfrm>
        </p:spPr>
        <p:txBody>
          <a:bodyPr/>
          <a:lstStyle/>
          <a:p>
            <a:pPr algn="ctr"/>
            <a:r>
              <a:rPr kumimoji="1" lang="ja-JP" altLang="en-US" sz="2400" b="1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○○○○○○〇（企業名）</a:t>
            </a:r>
            <a:endParaRPr kumimoji="1" lang="ja-JP" altLang="en-US" b="1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7" name="テキスト ボックス 30">
            <a:extLst>
              <a:ext uri="{FF2B5EF4-FFF2-40B4-BE49-F238E27FC236}">
                <a16:creationId xmlns:a16="http://schemas.microsoft.com/office/drawing/2014/main" id="{7FC42E28-2D8C-4846-B98E-09CCDBAA24AD}"/>
              </a:ext>
            </a:extLst>
          </p:cNvPr>
          <p:cNvSpPr txBox="1"/>
          <p:nvPr/>
        </p:nvSpPr>
        <p:spPr>
          <a:xfrm>
            <a:off x="1525441" y="1439513"/>
            <a:ext cx="2523819" cy="715581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 marL="257175" indent="-257175">
              <a:buFont typeface="Wingdings" panose="05000000000000000000" pitchFamily="2" charset="2"/>
              <a:buChar char="q"/>
            </a:pPr>
            <a:r>
              <a:rPr lang="ja-JP" altLang="en-US" sz="1050">
                <a:solidFill>
                  <a:schemeClr val="tx2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"/>
              </a:rPr>
              <a:t>所在地：</a:t>
            </a:r>
            <a:endParaRPr lang="en-US" sz="1050">
              <a:latin typeface="游ゴシック Medium" panose="020B0500000000000000" pitchFamily="50" charset="-128"/>
              <a:ea typeface="游ゴシック Medium" panose="020B0500000000000000" pitchFamily="50" charset="-128"/>
              <a:cs typeface="Times"/>
            </a:endParaRPr>
          </a:p>
          <a:p>
            <a:pPr marL="257175" indent="-257175">
              <a:buFont typeface="Wingdings" panose="05000000000000000000" pitchFamily="2" charset="2"/>
              <a:buChar char="q"/>
            </a:pPr>
            <a:r>
              <a:rPr lang="ja-JP" altLang="en-US" sz="1050">
                <a:solidFill>
                  <a:schemeClr val="tx2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"/>
              </a:rPr>
              <a:t>従業員：　名</a:t>
            </a:r>
            <a:endParaRPr lang="en-US" altLang="ja-JP" sz="1050">
              <a:solidFill>
                <a:schemeClr val="tx2">
                  <a:lumMod val="7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Arial"/>
            </a:endParaRPr>
          </a:p>
          <a:p>
            <a:pPr marL="257175" indent="-257175">
              <a:buFont typeface="Wingdings" panose="05000000000000000000" pitchFamily="2" charset="2"/>
              <a:buChar char="q"/>
            </a:pPr>
            <a:r>
              <a:rPr lang="ja-JP" altLang="en-US" sz="1050">
                <a:solidFill>
                  <a:schemeClr val="tx2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"/>
              </a:rPr>
              <a:t>会社設立年：　年</a:t>
            </a:r>
            <a:endParaRPr lang="en-US" altLang="ja-JP" sz="1050">
              <a:solidFill>
                <a:schemeClr val="tx2">
                  <a:lumMod val="7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Arial"/>
            </a:endParaRPr>
          </a:p>
          <a:p>
            <a:pPr marL="257175" indent="-257175">
              <a:buFont typeface="Wingdings" panose="05000000000000000000" pitchFamily="2" charset="2"/>
              <a:buChar char="q"/>
            </a:pPr>
            <a:r>
              <a:rPr lang="ja-JP" altLang="en-US" sz="1050">
                <a:solidFill>
                  <a:schemeClr val="tx2">
                    <a:lumMod val="7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"/>
              </a:rPr>
              <a:t>事業内容：</a:t>
            </a:r>
            <a:endParaRPr lang="en-US" sz="1050">
              <a:latin typeface="游ゴシック Medium" panose="020B0500000000000000" pitchFamily="50" charset="-128"/>
              <a:ea typeface="游ゴシック Medium" panose="020B0500000000000000" pitchFamily="50" charset="-128"/>
              <a:cs typeface="Times"/>
            </a:endParaRPr>
          </a:p>
        </p:txBody>
      </p:sp>
      <p:sp>
        <p:nvSpPr>
          <p:cNvPr id="8" name="テキスト ボックス 7"/>
          <p:cNvSpPr txBox="1"/>
          <p:nvPr/>
        </p:nvSpPr>
        <p:spPr bwMode="auto">
          <a:xfrm>
            <a:off x="5367120" y="283723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eaLnBrk="0" hangingPunct="0"/>
            <a:endParaRPr kumimoji="1" lang="ja-JP" altLang="en-US" sz="180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8877" y="2369845"/>
            <a:ext cx="3091851" cy="276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" charset="0"/>
              </a:rPr>
              <a:t>プロジェクト名</a:t>
            </a:r>
            <a:endParaRPr lang="en-US" altLang="ja-JP" sz="120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Arial" charset="0"/>
            </a:endParaRPr>
          </a:p>
        </p:txBody>
      </p:sp>
      <p:sp>
        <p:nvSpPr>
          <p:cNvPr id="12" name="テキスト ボックス 16"/>
          <p:cNvSpPr txBox="1"/>
          <p:nvPr/>
        </p:nvSpPr>
        <p:spPr bwMode="auto">
          <a:xfrm>
            <a:off x="73070" y="2888175"/>
            <a:ext cx="4051671" cy="423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257175" indent="-257175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n"/>
              <a:defRPr/>
            </a:pPr>
            <a:r>
              <a:rPr lang="ja-JP" altLang="en-US" sz="1050">
                <a:latin typeface="游ゴシック Medium"/>
                <a:ea typeface="游ゴシック Medium"/>
                <a:cs typeface="Meiryo" charset="-128"/>
              </a:rPr>
              <a:t>○○分野における□□□を目的とした△△の実証</a:t>
            </a:r>
            <a:endParaRPr lang="en-US" altLang="ja-JP" sz="1050">
              <a:latin typeface="游ゴシック Medium"/>
              <a:ea typeface="游ゴシック Medium"/>
              <a:cs typeface="Meiryo" charset="-128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ja-JP" sz="1100">
                <a:latin typeface="游ゴシック Medium"/>
                <a:ea typeface="游ゴシック Medium"/>
              </a:rPr>
              <a:t>※プロジェクト名は本資料、申請書、別紙１で統一すること</a:t>
            </a:r>
            <a:endParaRPr lang="ja-JP"/>
          </a:p>
        </p:txBody>
      </p:sp>
      <p:sp>
        <p:nvSpPr>
          <p:cNvPr id="15" name="テキスト ボックス 16"/>
          <p:cNvSpPr txBox="1"/>
          <p:nvPr/>
        </p:nvSpPr>
        <p:spPr bwMode="auto">
          <a:xfrm>
            <a:off x="4515985" y="2060254"/>
            <a:ext cx="4325359" cy="1038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 rtlCol="0" anchor="t">
            <a:spAutoFit/>
          </a:bodyPr>
          <a:lstStyle/>
          <a:p>
            <a:pPr marL="214313" indent="-214313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/>
            </a:pPr>
            <a:r>
              <a:rPr lang="ja-JP" altLang="en-US" sz="1050">
                <a:latin typeface="游ゴシック Medium"/>
                <a:ea typeface="游ゴシック Medium"/>
                <a:cs typeface="Meiryo" charset="-128"/>
              </a:rPr>
              <a:t>○○○○</a:t>
            </a:r>
            <a:endParaRPr lang="en-US" altLang="ja-JP" sz="1050"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>
                <a:latin typeface="游ゴシック Medium"/>
                <a:ea typeface="游ゴシック Medium"/>
                <a:cs typeface="Meiryo" charset="-128"/>
              </a:rPr>
              <a:t>・実証事業の目的および背景</a:t>
            </a:r>
            <a:endParaRPr lang="en-US" altLang="ja-JP" sz="1050"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>
                <a:latin typeface="游ゴシック Medium"/>
                <a:ea typeface="游ゴシック Medium"/>
                <a:cs typeface="Meiryo" charset="-128"/>
              </a:rPr>
              <a:t>・本事業で開発する製品、サービス等のユニークな点、日本の既存のサービスと差別化できる点</a:t>
            </a:r>
            <a:endParaRPr lang="en-US" altLang="ja-JP" sz="1050"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>
                <a:latin typeface="游ゴシック Medium"/>
                <a:ea typeface="游ゴシック Medium"/>
                <a:cs typeface="Meiryo" charset="-128"/>
              </a:rPr>
              <a:t>・具体的な手法やスケジュール</a:t>
            </a:r>
            <a:endParaRPr lang="en-US" altLang="ja-JP" sz="1050"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>
                <a:latin typeface="游ゴシック Medium"/>
                <a:ea typeface="游ゴシック Medium"/>
                <a:cs typeface="Meiryo" charset="-128"/>
              </a:rPr>
              <a:t>・協働先名および当該企業との連携、役割分担</a:t>
            </a:r>
            <a:endParaRPr lang="en-US" altLang="ja-JP" sz="975">
              <a:latin typeface="游ゴシック Medium"/>
              <a:ea typeface="游ゴシック Medium"/>
              <a:cs typeface="Meiryo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62828" y="3815935"/>
            <a:ext cx="3126537" cy="276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" charset="0"/>
              </a:rPr>
              <a:t>会社概要及びサービス</a:t>
            </a:r>
            <a:endParaRPr lang="en-US" altLang="ja-JP" sz="120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Arial" charset="0"/>
            </a:endParaRPr>
          </a:p>
        </p:txBody>
      </p:sp>
      <p:cxnSp>
        <p:nvCxnSpPr>
          <p:cNvPr id="4" name="直線コネクタ 3"/>
          <p:cNvCxnSpPr>
            <a:cxnSpLocks/>
          </p:cNvCxnSpPr>
          <p:nvPr/>
        </p:nvCxnSpPr>
        <p:spPr bwMode="auto">
          <a:xfrm>
            <a:off x="4264160" y="1521244"/>
            <a:ext cx="57201" cy="48338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" name="テキスト ボックス 4"/>
          <p:cNvSpPr txBox="1"/>
          <p:nvPr/>
        </p:nvSpPr>
        <p:spPr bwMode="auto">
          <a:xfrm>
            <a:off x="1267206" y="5373087"/>
            <a:ext cx="1242138" cy="90024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eaLnBrk="0" hangingPunct="0"/>
            <a:r>
              <a:rPr kumimoji="1" lang="ja-JP" altLang="en-US" sz="105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提案事業を端的に示す写真や図などのビジュアル資料を</a:t>
            </a:r>
            <a:r>
              <a:rPr kumimoji="1" lang="en-US" altLang="ja-JP" sz="105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</a:t>
            </a:r>
            <a:r>
              <a:rPr kumimoji="1" lang="ja-JP" altLang="en-US" sz="105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点以上掲載</a:t>
            </a:r>
          </a:p>
        </p:txBody>
      </p:sp>
      <p:sp>
        <p:nvSpPr>
          <p:cNvPr id="21" name="テキスト ボックス 20"/>
          <p:cNvSpPr txBox="1"/>
          <p:nvPr/>
        </p:nvSpPr>
        <p:spPr bwMode="auto">
          <a:xfrm>
            <a:off x="170876" y="1318953"/>
            <a:ext cx="1242138" cy="57708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 eaLnBrk="0" hangingPunct="0"/>
            <a:endParaRPr kumimoji="1" lang="en-US" altLang="ja-JP" sz="105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 eaLnBrk="0" hangingPunct="0"/>
            <a:r>
              <a:rPr kumimoji="1" lang="ja-JP" altLang="en-US" sz="105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企業ロゴ</a:t>
            </a:r>
            <a:endParaRPr kumimoji="1" lang="en-US" altLang="ja-JP" sz="105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 eaLnBrk="0" hangingPunct="0"/>
            <a:endParaRPr kumimoji="1" lang="ja-JP" altLang="en-US" sz="105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 bwMode="auto">
          <a:xfrm>
            <a:off x="6451595" y="116632"/>
            <a:ext cx="2069797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eaLnBrk="0" hangingPunct="0"/>
            <a:r>
              <a:rPr kumimoji="1" lang="ja-JP" altLang="en-US" sz="105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対内直接投資促進事業費補助金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528561" y="3814048"/>
            <a:ext cx="2882467" cy="276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" charset="0"/>
              </a:rPr>
              <a:t>期待される効果</a:t>
            </a:r>
            <a:endParaRPr lang="en-US" altLang="ja-JP" sz="120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Arial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D18D76B-04F4-AD4E-5807-082DFAEFC1D3}"/>
              </a:ext>
            </a:extLst>
          </p:cNvPr>
          <p:cNvSpPr txBox="1"/>
          <p:nvPr/>
        </p:nvSpPr>
        <p:spPr>
          <a:xfrm>
            <a:off x="4571999" y="1520304"/>
            <a:ext cx="2839030" cy="276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" charset="0"/>
              </a:rPr>
              <a:t>予定している実証事業の内容</a:t>
            </a:r>
            <a:endParaRPr lang="en-US" altLang="ja-JP" sz="120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Arial" charset="0"/>
            </a:endParaRPr>
          </a:p>
        </p:txBody>
      </p:sp>
      <p:sp>
        <p:nvSpPr>
          <p:cNvPr id="16" name="テキスト ボックス 16">
            <a:extLst>
              <a:ext uri="{FF2B5EF4-FFF2-40B4-BE49-F238E27FC236}">
                <a16:creationId xmlns:a16="http://schemas.microsoft.com/office/drawing/2014/main" id="{723B60E0-CCBB-9F47-DFBB-87CC7A3860DE}"/>
              </a:ext>
            </a:extLst>
          </p:cNvPr>
          <p:cNvSpPr txBox="1"/>
          <p:nvPr/>
        </p:nvSpPr>
        <p:spPr bwMode="auto">
          <a:xfrm>
            <a:off x="4571999" y="4139412"/>
            <a:ext cx="4313239" cy="1038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 rtlCol="0" anchor="t">
            <a:spAutoFit/>
          </a:bodyPr>
          <a:lstStyle/>
          <a:p>
            <a:pPr marL="214313" indent="-214313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/>
            </a:pPr>
            <a:r>
              <a:rPr lang="ja-JP" altLang="en-US" sz="1050">
                <a:latin typeface="游ゴシック Medium"/>
                <a:ea typeface="游ゴシック Medium"/>
                <a:cs typeface="Meiryo" charset="-128"/>
              </a:rPr>
              <a:t>○○○○</a:t>
            </a:r>
            <a:endParaRPr lang="en-US" altLang="ja-JP" sz="1050"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>
                <a:latin typeface="游ゴシック Medium"/>
                <a:ea typeface="游ゴシック Medium"/>
                <a:cs typeface="Meiryo" charset="-128"/>
              </a:rPr>
              <a:t>・将来的に拠点化・ビジネスモデル導入された際の、日本市場で想定される効果（社会課題解決・サプライチェーンの強靭化、地域経済への貢献など）。</a:t>
            </a:r>
            <a:endParaRPr lang="en-US" altLang="ja-JP" sz="1050">
              <a:latin typeface="游ゴシック Medium"/>
              <a:ea typeface="游ゴシック Medium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>
                <a:latin typeface="游ゴシック Medium"/>
                <a:ea typeface="游ゴシック Medium"/>
                <a:cs typeface="Meiryo" charset="-128"/>
              </a:rPr>
              <a:t>・当該ビジネス分野における費用対効果や収益率の向上、コストダウンなど。</a:t>
            </a:r>
            <a:endParaRPr lang="en-US" altLang="ja-JP" sz="1050">
              <a:latin typeface="游ゴシック Medium"/>
              <a:ea typeface="游ゴシック Medium"/>
              <a:cs typeface="Meiryo" charset="-128"/>
            </a:endParaRPr>
          </a:p>
        </p:txBody>
      </p:sp>
      <p:sp>
        <p:nvSpPr>
          <p:cNvPr id="18" name="Speech Bubble: Rectangle 17">
            <a:extLst>
              <a:ext uri="{FF2B5EF4-FFF2-40B4-BE49-F238E27FC236}">
                <a16:creationId xmlns:a16="http://schemas.microsoft.com/office/drawing/2014/main" id="{FE3F314B-A487-11D6-8225-EF2ED1677AB2}"/>
              </a:ext>
            </a:extLst>
          </p:cNvPr>
          <p:cNvSpPr/>
          <p:nvPr/>
        </p:nvSpPr>
        <p:spPr bwMode="auto">
          <a:xfrm>
            <a:off x="349369" y="243590"/>
            <a:ext cx="1538906" cy="838442"/>
          </a:xfrm>
          <a:prstGeom prst="wedgeRectCallout">
            <a:avLst>
              <a:gd name="adj1" fmla="val -20369"/>
              <a:gd name="adj2" fmla="val 4626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r>
              <a:rPr lang="ja-JP" altLang="en-US" sz="825">
                <a:solidFill>
                  <a:srgbClr val="FF0000"/>
                </a:solidFill>
                <a:latin typeface="游ゴシック Medium"/>
                <a:ea typeface="游ゴシック Medium"/>
                <a:cs typeface="Times"/>
              </a:rPr>
              <a:t>【日本語】・游ゴシック</a:t>
            </a:r>
            <a:r>
              <a:rPr lang="en-US" sz="825">
                <a:solidFill>
                  <a:srgbClr val="FF0000"/>
                </a:solidFill>
                <a:latin typeface="游ゴシック Medium"/>
                <a:cs typeface="Times"/>
              </a:rPr>
              <a:t>Medium14</a:t>
            </a:r>
            <a:r>
              <a:rPr lang="ja-JP" altLang="en-US" sz="825">
                <a:solidFill>
                  <a:srgbClr val="FF0000"/>
                </a:solidFill>
                <a:latin typeface="游ゴシック Medium"/>
                <a:ea typeface="游ゴシック Medium"/>
                <a:cs typeface="Times"/>
              </a:rPr>
              <a:t>ポイント</a:t>
            </a:r>
            <a:endParaRPr lang="en-US" altLang="ja-JP" sz="825">
              <a:solidFill>
                <a:srgbClr val="FF0000"/>
              </a:solidFill>
              <a:latin typeface="游ゴシック Medium"/>
              <a:ea typeface="游ゴシック Medium"/>
            </a:endParaRPr>
          </a:p>
          <a:p>
            <a:r>
              <a:rPr lang="ja-JP" altLang="en-US" sz="825">
                <a:solidFill>
                  <a:srgbClr val="FF0000"/>
                </a:solidFill>
                <a:latin typeface="游ゴシック Medium"/>
                <a:ea typeface="游ゴシック Medium"/>
                <a:cs typeface="Times"/>
              </a:rPr>
              <a:t>・「である調」の文章で具体的かつ簡潔に記入すること</a:t>
            </a:r>
            <a:r>
              <a:rPr lang="en-US" sz="825">
                <a:solidFill>
                  <a:srgbClr val="FF0000"/>
                </a:solidFill>
                <a:latin typeface="游ゴシック Medium"/>
                <a:cs typeface="Times"/>
              </a:rPr>
              <a:t>。</a:t>
            </a:r>
          </a:p>
          <a:p>
            <a:r>
              <a:rPr lang="en-US" sz="825">
                <a:solidFill>
                  <a:srgbClr val="FF0000"/>
                </a:solidFill>
                <a:latin typeface="游ゴシック Medium"/>
                <a:cs typeface="Times"/>
              </a:rPr>
              <a:t>【</a:t>
            </a:r>
            <a:r>
              <a:rPr lang="ja-JP" altLang="en-US" sz="825">
                <a:solidFill>
                  <a:srgbClr val="FF0000"/>
                </a:solidFill>
                <a:latin typeface="游ゴシック Medium"/>
                <a:ea typeface="游ゴシック Medium"/>
                <a:cs typeface="Times"/>
              </a:rPr>
              <a:t>英語</a:t>
            </a:r>
            <a:r>
              <a:rPr lang="en-US" sz="825">
                <a:solidFill>
                  <a:srgbClr val="FF0000"/>
                </a:solidFill>
                <a:latin typeface="游ゴシック Medium"/>
                <a:cs typeface="Times"/>
              </a:rPr>
              <a:t>】</a:t>
            </a:r>
            <a:r>
              <a:rPr lang="en-US" sz="825">
                <a:solidFill>
                  <a:srgbClr val="FF0000"/>
                </a:solidFill>
                <a:latin typeface="游ゴシック Medium"/>
                <a:cs typeface="Times New Roman"/>
              </a:rPr>
              <a:t>Times New Roman 14</a:t>
            </a:r>
            <a:r>
              <a:rPr lang="ja-JP" altLang="en-US" sz="825">
                <a:solidFill>
                  <a:srgbClr val="FF0000"/>
                </a:solidFill>
                <a:latin typeface="游ゴシック Medium"/>
                <a:ea typeface="游ゴシック Medium"/>
                <a:cs typeface="Times New Roman"/>
              </a:rPr>
              <a:t>ポイント</a:t>
            </a:r>
            <a:endParaRPr lang="en-US" sz="1800">
              <a:solidFill>
                <a:srgbClr val="FF0000"/>
              </a:solidFill>
              <a:latin typeface="游ゴシック Medium"/>
              <a:ea typeface="游ゴシック Medium"/>
            </a:endParaRPr>
          </a:p>
        </p:txBody>
      </p:sp>
      <p:sp>
        <p:nvSpPr>
          <p:cNvPr id="24" name="テキスト ボックス 16">
            <a:extLst>
              <a:ext uri="{FF2B5EF4-FFF2-40B4-BE49-F238E27FC236}">
                <a16:creationId xmlns:a16="http://schemas.microsoft.com/office/drawing/2014/main" id="{FE56A88C-60D8-47A1-35DC-50CC4DA5A991}"/>
              </a:ext>
            </a:extLst>
          </p:cNvPr>
          <p:cNvSpPr txBox="1"/>
          <p:nvPr/>
        </p:nvSpPr>
        <p:spPr bwMode="auto">
          <a:xfrm>
            <a:off x="142720" y="4171548"/>
            <a:ext cx="3491111" cy="57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57175" indent="-257175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n"/>
              <a:defRPr/>
            </a:pPr>
            <a:r>
              <a:rPr lang="ja-JP" altLang="en-US" sz="1050">
                <a:latin typeface="游ゴシック Medium" panose="020B0500000000000000" pitchFamily="50" charset="-128"/>
                <a:ea typeface="游ゴシック Medium" panose="020B0500000000000000" pitchFamily="50" charset="-128"/>
                <a:cs typeface="Meiryo" charset="-128"/>
              </a:rPr>
              <a:t>○○〇〇〇</a:t>
            </a:r>
            <a:endParaRPr lang="en-US" altLang="ja-JP" sz="1050">
              <a:latin typeface="游ゴシック Medium" panose="020B0500000000000000" pitchFamily="50" charset="-128"/>
              <a:ea typeface="游ゴシック Medium" panose="020B0500000000000000" pitchFamily="50" charset="-128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>
                <a:latin typeface="游ゴシック Medium" panose="020B0500000000000000" pitchFamily="50" charset="-128"/>
                <a:ea typeface="游ゴシック Medium" panose="020B0500000000000000" pitchFamily="50" charset="-128"/>
                <a:cs typeface="Meiryo" charset="-128"/>
              </a:rPr>
              <a:t>・会社の具体的な活動</a:t>
            </a:r>
            <a:endParaRPr lang="en-US" altLang="ja-JP" sz="1050">
              <a:latin typeface="游ゴシック Medium" panose="020B0500000000000000" pitchFamily="50" charset="-128"/>
              <a:ea typeface="游ゴシック Medium" panose="020B0500000000000000" pitchFamily="50" charset="-128"/>
              <a:cs typeface="Meiryo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>
                <a:latin typeface="游ゴシック Medium" panose="020B0500000000000000" pitchFamily="50" charset="-128"/>
                <a:ea typeface="游ゴシック Medium" panose="020B0500000000000000" pitchFamily="50" charset="-128"/>
                <a:cs typeface="Meiryo" charset="-128"/>
              </a:rPr>
              <a:t>・本事業で対象となる技術やサービスの具体的な実績</a:t>
            </a:r>
            <a:endParaRPr lang="en-US" altLang="ja-JP" sz="1050">
              <a:latin typeface="游ゴシック Medium" panose="020B0500000000000000" pitchFamily="50" charset="-128"/>
              <a:ea typeface="游ゴシック Medium" panose="020B0500000000000000" pitchFamily="50" charset="-128"/>
              <a:cs typeface="Meiryo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96663F1-6FB5-6965-4BAA-0D7F17508738}"/>
              </a:ext>
            </a:extLst>
          </p:cNvPr>
          <p:cNvSpPr txBox="1"/>
          <p:nvPr/>
        </p:nvSpPr>
        <p:spPr bwMode="auto">
          <a:xfrm>
            <a:off x="283075" y="1953899"/>
            <a:ext cx="1193843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eaLnBrk="0" hangingPunct="0"/>
            <a:r>
              <a:rPr kumimoji="1" lang="ja-JP" altLang="en-US" sz="1050" u="sng"/>
              <a:t>企業</a:t>
            </a:r>
            <a:r>
              <a:rPr kumimoji="1" lang="en-US" altLang="ja-JP" sz="1050" u="sng"/>
              <a:t>URL</a:t>
            </a:r>
            <a:endParaRPr kumimoji="1" lang="ja-JP" altLang="en-US" sz="1050" u="sng"/>
          </a:p>
        </p:txBody>
      </p:sp>
    </p:spTree>
    <p:extLst>
      <p:ext uri="{BB962C8B-B14F-4D97-AF65-F5344CB8AC3E}">
        <p14:creationId xmlns:p14="http://schemas.microsoft.com/office/powerpoint/2010/main" val="4009895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1855610" y="484714"/>
            <a:ext cx="5958198" cy="479675"/>
          </a:xfrm>
        </p:spPr>
        <p:txBody>
          <a:bodyPr/>
          <a:lstStyle/>
          <a:p>
            <a:pPr algn="ctr"/>
            <a:r>
              <a:rPr kumimoji="1" lang="ja-JP" altLang="en-US" sz="2400" b="1">
                <a:solidFill>
                  <a:srgbClr val="FFFFFF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○○○○○○〇（</a:t>
            </a:r>
            <a:r>
              <a:rPr kumimoji="1" lang="en-US" altLang="ja-JP" sz="2400" b="1">
                <a:solidFill>
                  <a:schemeClr val="bg1"/>
                </a:solidFill>
              </a:rPr>
              <a:t>Company Name</a:t>
            </a:r>
            <a:r>
              <a:rPr kumimoji="1" lang="ja-JP" altLang="en-US" sz="2400" b="1">
                <a:solidFill>
                  <a:schemeClr val="bg1"/>
                </a:solidFill>
              </a:rPr>
              <a:t>）</a:t>
            </a:r>
          </a:p>
        </p:txBody>
      </p:sp>
      <p:sp>
        <p:nvSpPr>
          <p:cNvPr id="7" name="テキスト ボックス 30">
            <a:extLst>
              <a:ext uri="{FF2B5EF4-FFF2-40B4-BE49-F238E27FC236}">
                <a16:creationId xmlns:a16="http://schemas.microsoft.com/office/drawing/2014/main" id="{7FC42E28-2D8C-4846-B98E-09CCDBAA24AD}"/>
              </a:ext>
            </a:extLst>
          </p:cNvPr>
          <p:cNvSpPr txBox="1"/>
          <p:nvPr/>
        </p:nvSpPr>
        <p:spPr>
          <a:xfrm>
            <a:off x="1907704" y="1341151"/>
            <a:ext cx="2144348" cy="715581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 marL="257175" indent="-257175">
              <a:buFont typeface="Wingdings" panose="05000000000000000000" pitchFamily="2" charset="2"/>
              <a:buChar char="q"/>
              <a:defRPr/>
            </a:pPr>
            <a:r>
              <a:rPr kumimoji="1" lang="en-US" altLang="ja-JP" sz="1050">
                <a:solidFill>
                  <a:srgbClr val="000000">
                    <a:lumMod val="75000"/>
                  </a:srgbClr>
                </a:solidFill>
                <a:latin typeface="Times New Roman"/>
                <a:cs typeface="Times New Roman"/>
              </a:rPr>
              <a:t>Address: </a:t>
            </a:r>
            <a:endParaRPr kumimoji="1" lang="ja-JP" altLang="en-US" sz="105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57175" indent="-257175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kumimoji="1" lang="en-US" altLang="ja-JP" sz="1050">
                <a:solidFill>
                  <a:srgbClr val="000000">
                    <a:lumMod val="75000"/>
                  </a:srgbClr>
                </a:solidFill>
                <a:latin typeface="Times New Roman"/>
                <a:cs typeface="Times New Roman"/>
              </a:rPr>
              <a:t>Employees: </a:t>
            </a:r>
          </a:p>
          <a:p>
            <a:pPr marL="257175" indent="-257175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kumimoji="1" lang="en-US" altLang="ja-JP" sz="1050">
                <a:solidFill>
                  <a:srgbClr val="000000">
                    <a:lumMod val="75000"/>
                  </a:srgbClr>
                </a:solidFill>
                <a:latin typeface="Times New Roman"/>
                <a:cs typeface="Times New Roman"/>
              </a:rPr>
              <a:t>Established </a:t>
            </a:r>
          </a:p>
          <a:p>
            <a:pPr marL="257175" indent="-257175">
              <a:buFont typeface="Wingdings" panose="05000000000000000000" pitchFamily="2" charset="2"/>
              <a:buChar char="q"/>
              <a:defRPr/>
            </a:pPr>
            <a:r>
              <a:rPr lang="ja-JP" altLang="en-US" sz="1050">
                <a:solidFill>
                  <a:srgbClr val="000000">
                    <a:lumMod val="75000"/>
                  </a:srgbClr>
                </a:solidFill>
                <a:latin typeface="Times New Roman"/>
                <a:cs typeface="Times New Roman"/>
              </a:rPr>
              <a:t>Business: </a:t>
            </a:r>
            <a:endParaRPr kumimoji="1" lang="en-US" sz="105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テキスト ボックス 7"/>
          <p:cNvSpPr txBox="1"/>
          <p:nvPr/>
        </p:nvSpPr>
        <p:spPr bwMode="auto">
          <a:xfrm>
            <a:off x="5367120" y="283723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eaLnBrk="0" hangingPunct="0">
              <a:defRPr/>
            </a:pPr>
            <a:endParaRPr kumimoji="1" lang="ja-JP" altLang="en-US" sz="180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9684" y="2302230"/>
            <a:ext cx="3091851" cy="2539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50">
                <a:solidFill>
                  <a:srgbClr val="000000"/>
                </a:solidFill>
                <a:latin typeface="Times New Roman"/>
                <a:cs typeface="Times New Roman"/>
              </a:rPr>
              <a:t>Outline of the demonstration project</a:t>
            </a:r>
            <a:endParaRPr lang="en-US" altLang="ja-JP" sz="105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804636" y="1710620"/>
            <a:ext cx="3099611" cy="2539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50">
                <a:solidFill>
                  <a:srgbClr val="000000"/>
                </a:solidFill>
                <a:latin typeface="Times New Roman"/>
                <a:cs typeface="Times New Roman"/>
              </a:rPr>
              <a:t> Details of demonstration</a:t>
            </a:r>
            <a:endParaRPr lang="ja-JP" altLang="en-US" sz="105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80325" y="3952304"/>
            <a:ext cx="3126537" cy="2539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en-US" altLang="ja-JP" sz="1050" dirty="0">
                <a:solidFill>
                  <a:srgbClr val="000000"/>
                </a:solidFill>
                <a:latin typeface="Times New Roman"/>
                <a:cs typeface="Times New Roman"/>
              </a:rPr>
              <a:t>Company Profile and Services</a:t>
            </a:r>
          </a:p>
        </p:txBody>
      </p:sp>
      <p:cxnSp>
        <p:nvCxnSpPr>
          <p:cNvPr id="4" name="直線コネクタ 3"/>
          <p:cNvCxnSpPr/>
          <p:nvPr/>
        </p:nvCxnSpPr>
        <p:spPr bwMode="auto">
          <a:xfrm>
            <a:off x="4401805" y="1772355"/>
            <a:ext cx="20066" cy="406654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" name="テキスト ボックス 8"/>
          <p:cNvSpPr txBox="1"/>
          <p:nvPr/>
        </p:nvSpPr>
        <p:spPr bwMode="auto">
          <a:xfrm>
            <a:off x="4814930" y="75818"/>
            <a:ext cx="3595856" cy="219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825" b="1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Subsidy for Projects to Stimulate Direct Investment in Japan</a:t>
            </a:r>
            <a:endParaRPr kumimoji="1" lang="ja-JP" altLang="en-US" sz="105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814930" y="3952304"/>
            <a:ext cx="3079832" cy="2539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1050">
                <a:solidFill>
                  <a:srgbClr val="000000"/>
                </a:solidFill>
                <a:latin typeface="Times New Roman"/>
                <a:cs typeface="Times New Roman"/>
              </a:rPr>
              <a:t>Expected </a:t>
            </a:r>
            <a:r>
              <a:rPr kumimoji="1" lang="en-US" altLang="ja-JP" sz="1050">
                <a:solidFill>
                  <a:srgbClr val="000000"/>
                </a:solidFill>
                <a:latin typeface="Times New Roman"/>
                <a:cs typeface="Times New Roman"/>
              </a:rPr>
              <a:t>outcome of </a:t>
            </a:r>
            <a:r>
              <a:rPr kumimoji="1" lang="ja-JP" altLang="en-US" sz="1050">
                <a:solidFill>
                  <a:srgbClr val="000000"/>
                </a:solidFill>
                <a:latin typeface="Times New Roman"/>
                <a:cs typeface="Times New Roman"/>
              </a:rPr>
              <a:t>beneficiary effects</a:t>
            </a:r>
            <a:endParaRPr kumimoji="1" lang="en-US" altLang="ja-JP" sz="105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87915" y="1837578"/>
            <a:ext cx="556563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050">
                <a:solidFill>
                  <a:srgbClr val="000000"/>
                </a:solidFill>
                <a:latin typeface="Times New Roman"/>
                <a:cs typeface="Times New Roman"/>
              </a:rPr>
              <a:t>https://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05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907B02D-DC29-E170-9D40-016E94274544}"/>
              </a:ext>
            </a:extLst>
          </p:cNvPr>
          <p:cNvSpPr txBox="1"/>
          <p:nvPr/>
        </p:nvSpPr>
        <p:spPr bwMode="auto">
          <a:xfrm>
            <a:off x="223409" y="1260497"/>
            <a:ext cx="1242138" cy="57708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 eaLnBrk="0" hangingPunct="0"/>
            <a:endParaRPr kumimoji="1" lang="en-US" altLang="ja-JP" sz="105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 eaLnBrk="0" hangingPunct="0"/>
            <a:r>
              <a:rPr kumimoji="1" lang="ja-JP" altLang="en-US" sz="105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企業ロゴ</a:t>
            </a:r>
            <a:endParaRPr kumimoji="1" lang="en-US" altLang="ja-JP" sz="105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 eaLnBrk="0" hangingPunct="0"/>
            <a:endParaRPr kumimoji="1" lang="ja-JP" altLang="en-US" sz="105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920967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  <a:ea typeface="Osaka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  <a:ea typeface="Osaka" charset="-128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>
        <a:spAutoFit/>
      </a:bodyPr>
      <a:lstStyle>
        <a:defPPr eaLnBrk="0" hangingPunct="0">
          <a:defRPr dirty="0" smtClean="0"/>
        </a:defPPr>
      </a:lstStyle>
    </a:tx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cool10-p-4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p-cool13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 w="12700" cap="flat" cmpd="sng" algn="ctr">
          <a:solidFill>
            <a:sysClr val="windowText" lastClr="000000"/>
          </a:solidFill>
          <a:prstDash val="solid"/>
        </a:ln>
        <a:effectLst/>
      </a:spPr>
      <a:bodyPr anchor="ctr"/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00" b="0" i="0" u="none" strike="noStrike" kern="0" cap="none" spc="0" normalizeH="0" baseline="0" noProof="0" dirty="0">
            <a:ln>
              <a:noFill/>
            </a:ln>
            <a:solidFill>
              <a:prstClr val="white"/>
            </a:solidFill>
            <a:effectLst/>
            <a:uLnTx/>
            <a:uFillTx/>
            <a:latin typeface="Calibri"/>
            <a:ea typeface="ＭＳ Ｐゴシック"/>
            <a:cs typeface="+mn-cs"/>
          </a:defRPr>
        </a:defPPr>
      </a:lstStyle>
    </a:spDef>
    <a:lnDef>
      <a:spPr>
        <a:noFill/>
        <a:ln w="25400">
          <a:solidFill>
            <a:srgbClr val="FF0000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  <a:txDef>
      <a:spPr>
        <a:noFill/>
      </a:spPr>
      <a:bodyPr wrap="square" rtlCol="0">
        <a:spAutoFit/>
      </a:bodyPr>
      <a:lstStyle>
        <a:defPPr>
          <a:defRPr kumimoji="1" sz="1200" dirty="0" smtClean="0"/>
        </a:defPPr>
      </a:lstStyle>
    </a:txDef>
  </a:objectDefaults>
  <a:extraClrSchemeLst>
    <a:extraClrScheme>
      <a:clrScheme name="p-cool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cool10-p-4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p-cool13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 w="12700" cap="flat" cmpd="sng" algn="ctr">
          <a:solidFill>
            <a:sysClr val="windowText" lastClr="000000"/>
          </a:solidFill>
          <a:prstDash val="solid"/>
        </a:ln>
        <a:effectLst/>
      </a:spPr>
      <a:bodyPr anchor="ctr"/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00" b="0" i="0" u="none" strike="noStrike" kern="0" cap="none" spc="0" normalizeH="0" baseline="0" noProof="0" dirty="0">
            <a:ln>
              <a:noFill/>
            </a:ln>
            <a:solidFill>
              <a:prstClr val="white"/>
            </a:solidFill>
            <a:effectLst/>
            <a:uLnTx/>
            <a:uFillTx/>
            <a:latin typeface="Calibri"/>
            <a:ea typeface="ＭＳ Ｐゴシック"/>
            <a:cs typeface="+mn-cs"/>
          </a:defRPr>
        </a:defPPr>
      </a:lstStyle>
    </a:spDef>
    <a:lnDef>
      <a:spPr>
        <a:noFill/>
        <a:ln w="25400">
          <a:solidFill>
            <a:srgbClr val="FF0000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</a:objectDefaults>
  <a:extraClrSchemeLst>
    <a:extraClrScheme>
      <a:clrScheme name="p-cool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-cool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-cool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6_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 New Roman"/>
        <a:ea typeface="Times New Roman"/>
        <a:cs typeface="Times New Roman"/>
      </a:majorFont>
      <a:minorFont>
        <a:latin typeface="Times New Roman"/>
        <a:ea typeface="Times New Roma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  <a:ea typeface="Osaka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  <a:ea typeface="Osaka" charset="-128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>
        <a:spAutoFit/>
      </a:bodyPr>
      <a:lstStyle>
        <a:defPPr eaLnBrk="0" hangingPunct="0">
          <a:defRPr dirty="0" smtClean="0"/>
        </a:defPPr>
      </a:lstStyle>
    </a:tx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1d5ce837-86eb-4900-9c2a-2a13b5c0ee0d}" enabled="1" method="Privileged" siteId="{08b42e22-3a77-40ef-a51b-37104946de05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292</Words>
  <Application>Microsoft Office PowerPoint</Application>
  <PresentationFormat>画面に合わせる (4:3)</PresentationFormat>
  <Paragraphs>45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7</vt:i4>
      </vt:variant>
      <vt:variant>
        <vt:lpstr>スライド タイトル</vt:lpstr>
      </vt:variant>
      <vt:variant>
        <vt:i4>2</vt:i4>
      </vt:variant>
    </vt:vector>
  </HeadingPairs>
  <TitlesOfParts>
    <vt:vector size="22" baseType="lpstr">
      <vt:lpstr>Meiryo UI</vt:lpstr>
      <vt:lpstr>ＭＳ Ｐゴシック</vt:lpstr>
      <vt:lpstr>ＭＳ ゴシック</vt:lpstr>
      <vt:lpstr>ＭＳ 明朝</vt:lpstr>
      <vt:lpstr>游ゴシック</vt:lpstr>
      <vt:lpstr>游ゴシック Light</vt:lpstr>
      <vt:lpstr>游ゴシック Medium</vt:lpstr>
      <vt:lpstr>Arial</vt:lpstr>
      <vt:lpstr>Calibri</vt:lpstr>
      <vt:lpstr>Century</vt:lpstr>
      <vt:lpstr>Times</vt:lpstr>
      <vt:lpstr>Times New Roman</vt:lpstr>
      <vt:lpstr>Wingdings</vt:lpstr>
      <vt:lpstr>Blank</vt:lpstr>
      <vt:lpstr>2_デザインの設定</vt:lpstr>
      <vt:lpstr>1_デザインの設定</vt:lpstr>
      <vt:lpstr>デザインの設定</vt:lpstr>
      <vt:lpstr>3_cool10-p-4</vt:lpstr>
      <vt:lpstr>2_cool10-p-4</vt:lpstr>
      <vt:lpstr>16_Blank</vt:lpstr>
      <vt:lpstr>○○○○○○〇（企業名）</vt:lpstr>
      <vt:lpstr>○○○○○○〇（Company Name）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2024-03-29T04:12:24Z</dcterms:created>
  <dcterms:modified xsi:type="dcterms:W3CDTF">2024-03-29T04:12:32Z</dcterms:modified>
</cp:coreProperties>
</file>