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6.xml" ContentType="application/vnd.openxmlformats-officedocument.theme+xml"/>
  <Override PartName="/ppt/slideLayouts/slideLayout8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4"/>
    <p:sldMasterId id="2147483768" r:id="rId5"/>
    <p:sldMasterId id="2147483755" r:id="rId6"/>
    <p:sldMasterId id="2147483660" r:id="rId7"/>
    <p:sldMasterId id="2147483685" r:id="rId8"/>
    <p:sldMasterId id="2147483712" r:id="rId9"/>
    <p:sldMasterId id="2147483780" r:id="rId10"/>
  </p:sldMasterIdLst>
  <p:notesMasterIdLst>
    <p:notesMasterId r:id="rId13"/>
  </p:notesMasterIdLst>
  <p:handoutMasterIdLst>
    <p:handoutMasterId r:id="rId14"/>
  </p:handoutMasterIdLst>
  <p:sldIdLst>
    <p:sldId id="1081" r:id="rId11"/>
    <p:sldId id="1082" r:id="rId12"/>
  </p:sldIdLst>
  <p:sldSz cx="12192000" cy="6858000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orient="horz" pos="384" userDrawn="1">
          <p15:clr>
            <a:srgbClr val="A4A3A4"/>
          </p15:clr>
        </p15:guide>
        <p15:guide id="3" orient="horz" pos="2725" userDrawn="1">
          <p15:clr>
            <a:srgbClr val="A4A3A4"/>
          </p15:clr>
        </p15:guide>
        <p15:guide id="4" orient="horz" pos="4080" userDrawn="1">
          <p15:clr>
            <a:srgbClr val="A4A3A4"/>
          </p15:clr>
        </p15:guide>
        <p15:guide id="5" orient="horz" pos="1550" userDrawn="1">
          <p15:clr>
            <a:srgbClr val="A4A3A4"/>
          </p15:clr>
        </p15:guide>
        <p15:guide id="6" orient="horz" pos="1286" userDrawn="1">
          <p15:clr>
            <a:srgbClr val="A4A3A4"/>
          </p15:clr>
        </p15:guide>
        <p15:guide id="7" pos="7387" userDrawn="1">
          <p15:clr>
            <a:srgbClr val="A4A3A4"/>
          </p15:clr>
        </p15:guide>
        <p15:guide id="8" pos="280" userDrawn="1">
          <p15:clr>
            <a:srgbClr val="A4A3A4"/>
          </p15:clr>
        </p15:guide>
        <p15:guide id="9" pos="3867" userDrawn="1">
          <p15:clr>
            <a:srgbClr val="A4A3A4"/>
          </p15:clr>
        </p15:guide>
        <p15:guide id="10" pos="4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ichi Mitsuhashi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FF66FF"/>
    <a:srgbClr val="CC9900"/>
    <a:srgbClr val="FFFF99"/>
    <a:srgbClr val="FFFF00"/>
    <a:srgbClr val="3399FF"/>
    <a:srgbClr val="99FF99"/>
    <a:srgbClr val="CCFFCC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AFB7E7-A187-D94A-CB0C-C9CCFCE61F6E}" v="86" dt="2023-02-03T05:21:47.976"/>
    <p1510:client id="{6DF9B749-106A-4270-DEB0-8CC26066ABCF}" v="7" dt="2023-02-03T04:58:53.204"/>
    <p1510:client id="{983C2CE3-B708-442F-AA7C-07CDBCF1278A}" v="2" dt="2023-01-30T11:38:05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21" autoAdjust="0"/>
    <p:restoredTop sz="93378" autoAdjust="0"/>
  </p:normalViewPr>
  <p:slideViewPr>
    <p:cSldViewPr>
      <p:cViewPr varScale="1">
        <p:scale>
          <a:sx n="62" d="100"/>
          <a:sy n="62" d="100"/>
        </p:scale>
        <p:origin x="139" y="62"/>
      </p:cViewPr>
      <p:guideLst>
        <p:guide orient="horz" pos="2064"/>
        <p:guide orient="horz" pos="384"/>
        <p:guide orient="horz" pos="2725"/>
        <p:guide orient="horz" pos="4080"/>
        <p:guide orient="horz" pos="1550"/>
        <p:guide orient="horz" pos="1286"/>
        <p:guide pos="7387"/>
        <p:guide pos="280"/>
        <p:guide pos="3867"/>
        <p:guide pos="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976" y="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ki_Kato" userId="S::saki_kato@jetro.go.jp::9170d093-c1b5-44f8-8f16-f92e876d3ea7" providerId="AD" clId="Web-{46243A33-BCF4-4633-922D-B3062A6B2305}"/>
    <pc:docChg chg="modSld">
      <pc:chgData name="Saki_Kato" userId="S::saki_kato@jetro.go.jp::9170d093-c1b5-44f8-8f16-f92e876d3ea7" providerId="AD" clId="Web-{46243A33-BCF4-4633-922D-B3062A6B2305}" dt="2020-09-30T09:52:13.719" v="1"/>
      <pc:docMkLst>
        <pc:docMk/>
      </pc:docMkLst>
      <pc:sldChg chg="modSp">
        <pc:chgData name="Saki_Kato" userId="S::saki_kato@jetro.go.jp::9170d093-c1b5-44f8-8f16-f92e876d3ea7" providerId="AD" clId="Web-{46243A33-BCF4-4633-922D-B3062A6B2305}" dt="2020-09-30T09:52:13.719" v="1"/>
        <pc:sldMkLst>
          <pc:docMk/>
          <pc:sldMk cId="3074846286" sldId="1102"/>
        </pc:sldMkLst>
        <pc:spChg chg="mod">
          <ac:chgData name="Saki_Kato" userId="S::saki_kato@jetro.go.jp::9170d093-c1b5-44f8-8f16-f92e876d3ea7" providerId="AD" clId="Web-{46243A33-BCF4-4633-922D-B3062A6B2305}" dt="2020-09-30T09:52:13.719" v="1"/>
          <ac:spMkLst>
            <pc:docMk/>
            <pc:sldMk cId="3074846286" sldId="1102"/>
            <ac:spMk id="24" creationId="{00000000-0000-0000-0000-000000000000}"/>
          </ac:spMkLst>
        </pc:spChg>
      </pc:sldChg>
    </pc:docChg>
  </pc:docChgLst>
  <pc:docChgLst>
    <pc:chgData name="Saki_Kato" userId="S::saki_kato@jetro.go.jp::9170d093-c1b5-44f8-8f16-f92e876d3ea7" providerId="AD" clId="Web-{79008192-04A7-4703-B044-119EAF4C0F64}"/>
    <pc:docChg chg="modSld">
      <pc:chgData name="Saki_Kato" userId="S::saki_kato@jetro.go.jp::9170d093-c1b5-44f8-8f16-f92e876d3ea7" providerId="AD" clId="Web-{79008192-04A7-4703-B044-119EAF4C0F64}" dt="2020-09-29T06:09:56.761" v="5" actId="20577"/>
      <pc:docMkLst>
        <pc:docMk/>
      </pc:docMkLst>
      <pc:sldChg chg="modSp">
        <pc:chgData name="Saki_Kato" userId="S::saki_kato@jetro.go.jp::9170d093-c1b5-44f8-8f16-f92e876d3ea7" providerId="AD" clId="Web-{79008192-04A7-4703-B044-119EAF4C0F64}" dt="2020-09-29T06:09:56.761" v="5" actId="20577"/>
        <pc:sldMkLst>
          <pc:docMk/>
          <pc:sldMk cId="823321049" sldId="1080"/>
        </pc:sldMkLst>
        <pc:spChg chg="mod">
          <ac:chgData name="Saki_Kato" userId="S::saki_kato@jetro.go.jp::9170d093-c1b5-44f8-8f16-f92e876d3ea7" providerId="AD" clId="Web-{79008192-04A7-4703-B044-119EAF4C0F64}" dt="2020-09-29T06:09:56.761" v="5" actId="20577"/>
          <ac:spMkLst>
            <pc:docMk/>
            <pc:sldMk cId="823321049" sldId="1080"/>
            <ac:spMk id="3" creationId="{00000000-0000-0000-0000-000000000000}"/>
          </ac:spMkLst>
        </pc:spChg>
        <pc:spChg chg="mod">
          <ac:chgData name="Saki_Kato" userId="S::saki_kato@jetro.go.jp::9170d093-c1b5-44f8-8f16-f92e876d3ea7" providerId="AD" clId="Web-{79008192-04A7-4703-B044-119EAF4C0F64}" dt="2020-09-29T06:09:52.699" v="0" actId="14100"/>
          <ac:spMkLst>
            <pc:docMk/>
            <pc:sldMk cId="823321049" sldId="1080"/>
            <ac:spMk id="24" creationId="{00000000-0000-0000-0000-000000000000}"/>
          </ac:spMkLst>
        </pc:spChg>
      </pc:sldChg>
    </pc:docChg>
  </pc:docChgLst>
  <pc:docChgLst>
    <pc:chgData name="Kumi_Yasuike" userId="S::kumi_yasuike@jetro.go.jp::28c3d33f-097f-46f9-b39c-7a97b36ae434" providerId="AD" clId="Web-{6DF9B749-106A-4270-DEB0-8CC26066ABCF}"/>
    <pc:docChg chg="modSld">
      <pc:chgData name="Kumi_Yasuike" userId="S::kumi_yasuike@jetro.go.jp::28c3d33f-097f-46f9-b39c-7a97b36ae434" providerId="AD" clId="Web-{6DF9B749-106A-4270-DEB0-8CC26066ABCF}" dt="2023-02-03T04:58:52.891" v="2" actId="20577"/>
      <pc:docMkLst>
        <pc:docMk/>
      </pc:docMkLst>
      <pc:sldChg chg="modSp">
        <pc:chgData name="Kumi_Yasuike" userId="S::kumi_yasuike@jetro.go.jp::28c3d33f-097f-46f9-b39c-7a97b36ae434" providerId="AD" clId="Web-{6DF9B749-106A-4270-DEB0-8CC26066ABCF}" dt="2023-02-03T04:58:52.891" v="2" actId="20577"/>
        <pc:sldMkLst>
          <pc:docMk/>
          <pc:sldMk cId="4009895756" sldId="1081"/>
        </pc:sldMkLst>
        <pc:spChg chg="mod">
          <ac:chgData name="Kumi_Yasuike" userId="S::kumi_yasuike@jetro.go.jp::28c3d33f-097f-46f9-b39c-7a97b36ae434" providerId="AD" clId="Web-{6DF9B749-106A-4270-DEB0-8CC26066ABCF}" dt="2023-02-03T04:58:52.891" v="2" actId="20577"/>
          <ac:spMkLst>
            <pc:docMk/>
            <pc:sldMk cId="4009895756" sldId="1081"/>
            <ac:spMk id="13" creationId="{4946410A-8086-923B-0FA7-DCB16F5B31EF}"/>
          </ac:spMkLst>
        </pc:spChg>
      </pc:sldChg>
    </pc:docChg>
  </pc:docChgLst>
  <pc:docChgLst>
    <pc:chgData name="Kumi_Yasuike" userId="S::kumi_yasuike@jetro.go.jp::28c3d33f-097f-46f9-b39c-7a97b36ae434" providerId="AD" clId="Web-{3BAFB7E7-A187-D94A-CB0C-C9CCFCE61F6E}"/>
    <pc:docChg chg="modSld">
      <pc:chgData name="Kumi_Yasuike" userId="S::kumi_yasuike@jetro.go.jp::28c3d33f-097f-46f9-b39c-7a97b36ae434" providerId="AD" clId="Web-{3BAFB7E7-A187-D94A-CB0C-C9CCFCE61F6E}" dt="2023-02-03T05:21:47.976" v="83" actId="14100"/>
      <pc:docMkLst>
        <pc:docMk/>
      </pc:docMkLst>
      <pc:sldChg chg="addSp modSp">
        <pc:chgData name="Kumi_Yasuike" userId="S::kumi_yasuike@jetro.go.jp::28c3d33f-097f-46f9-b39c-7a97b36ae434" providerId="AD" clId="Web-{3BAFB7E7-A187-D94A-CB0C-C9CCFCE61F6E}" dt="2023-02-03T05:21:47.976" v="83" actId="14100"/>
        <pc:sldMkLst>
          <pc:docMk/>
          <pc:sldMk cId="4009895756" sldId="1081"/>
        </pc:sldMkLst>
        <pc:spChg chg="add mod">
          <ac:chgData name="Kumi_Yasuike" userId="S::kumi_yasuike@jetro.go.jp::28c3d33f-097f-46f9-b39c-7a97b36ae434" providerId="AD" clId="Web-{3BAFB7E7-A187-D94A-CB0C-C9CCFCE61F6E}" dt="2023-02-03T05:21:47.976" v="83" actId="14100"/>
          <ac:spMkLst>
            <pc:docMk/>
            <pc:sldMk cId="4009895756" sldId="1081"/>
            <ac:spMk id="18" creationId="{FE3F314B-A487-11D6-8225-EF2ED1677AB2}"/>
          </ac:spMkLst>
        </pc:spChg>
      </pc:sldChg>
      <pc:sldChg chg="addSp delSp modSp">
        <pc:chgData name="Kumi_Yasuike" userId="S::kumi_yasuike@jetro.go.jp::28c3d33f-097f-46f9-b39c-7a97b36ae434" providerId="AD" clId="Web-{3BAFB7E7-A187-D94A-CB0C-C9CCFCE61F6E}" dt="2023-02-03T05:20:56.631" v="57"/>
        <pc:sldMkLst>
          <pc:docMk/>
          <pc:sldMk cId="479209679" sldId="1082"/>
        </pc:sldMkLst>
        <pc:spChg chg="add del mod">
          <ac:chgData name="Kumi_Yasuike" userId="S::kumi_yasuike@jetro.go.jp::28c3d33f-097f-46f9-b39c-7a97b36ae434" providerId="AD" clId="Web-{3BAFB7E7-A187-D94A-CB0C-C9CCFCE61F6E}" dt="2023-02-03T05:20:56.631" v="57"/>
          <ac:spMkLst>
            <pc:docMk/>
            <pc:sldMk cId="479209679" sldId="1082"/>
            <ac:spMk id="11" creationId="{02E8B7CD-E22B-53E7-BAF2-7FC34BF12305}"/>
          </ac:spMkLst>
        </pc:spChg>
        <pc:spChg chg="add del">
          <ac:chgData name="Kumi_Yasuike" userId="S::kumi_yasuike@jetro.go.jp::28c3d33f-097f-46f9-b39c-7a97b36ae434" providerId="AD" clId="Web-{3BAFB7E7-A187-D94A-CB0C-C9CCFCE61F6E}" dt="2023-02-03T05:19:39.973" v="39"/>
          <ac:spMkLst>
            <pc:docMk/>
            <pc:sldMk cId="479209679" sldId="1082"/>
            <ac:spMk id="12" creationId="{90684F93-A1DE-2372-DDE8-52BEBF93497F}"/>
          </ac:spMkLst>
        </pc:spChg>
      </pc:sldChg>
    </pc:docChg>
  </pc:docChgLst>
  <pc:docChgLst>
    <pc:chgData name="小島 英太郎" userId="bc669233e20087d9" providerId="LiveId" clId="{F5ABC8DE-C0DA-4371-9BAB-8634E8137943}"/>
    <pc:docChg chg="undo custSel modSld sldOrd">
      <pc:chgData name="小島 英太郎" userId="bc669233e20087d9" providerId="LiveId" clId="{F5ABC8DE-C0DA-4371-9BAB-8634E8137943}" dt="2020-02-29T12:53:56.205" v="1236"/>
      <pc:docMkLst>
        <pc:docMk/>
      </pc:docMkLst>
      <pc:sldChg chg="modSp mod">
        <pc:chgData name="小島 英太郎" userId="bc669233e20087d9" providerId="LiveId" clId="{F5ABC8DE-C0DA-4371-9BAB-8634E8137943}" dt="2020-02-29T06:09:09.832" v="1195"/>
        <pc:sldMkLst>
          <pc:docMk/>
          <pc:sldMk cId="1100096902" sldId="1073"/>
        </pc:sldMkLst>
        <pc:spChg chg="mod">
          <ac:chgData name="小島 英太郎" userId="bc669233e20087d9" providerId="LiveId" clId="{F5ABC8DE-C0DA-4371-9BAB-8634E8137943}" dt="2020-02-29T02:48:25.499" v="98" actId="1036"/>
          <ac:spMkLst>
            <pc:docMk/>
            <pc:sldMk cId="1100096902" sldId="1073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0:43.691" v="806" actId="1037"/>
          <ac:spMkLst>
            <pc:docMk/>
            <pc:sldMk cId="1100096902" sldId="1073"/>
            <ac:spMk id="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0:35.850" v="804" actId="1037"/>
          <ac:spMkLst>
            <pc:docMk/>
            <pc:sldMk cId="1100096902" sldId="1073"/>
            <ac:spMk id="10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6:09:09.832" v="1195"/>
          <ac:spMkLst>
            <pc:docMk/>
            <pc:sldMk cId="1100096902" sldId="1073"/>
            <ac:spMk id="12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6:06:15.756" v="1149" actId="1035"/>
          <ac:spMkLst>
            <pc:docMk/>
            <pc:sldMk cId="1100096902" sldId="1073"/>
            <ac:spMk id="14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6:06:10.491" v="1148" actId="1035"/>
          <ac:spMkLst>
            <pc:docMk/>
            <pc:sldMk cId="1100096902" sldId="1073"/>
            <ac:spMk id="15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3:30:43.691" v="806" actId="1037"/>
          <ac:picMkLst>
            <pc:docMk/>
            <pc:sldMk cId="1100096902" sldId="1073"/>
            <ac:picMk id="2" creationId="{00000000-0000-0000-0000-000000000000}"/>
          </ac:picMkLst>
        </pc:picChg>
      </pc:sldChg>
      <pc:sldChg chg="modSp mod">
        <pc:chgData name="小島 英太郎" userId="bc669233e20087d9" providerId="LiveId" clId="{F5ABC8DE-C0DA-4371-9BAB-8634E8137943}" dt="2020-02-29T03:41:51.169" v="814" actId="6549"/>
        <pc:sldMkLst>
          <pc:docMk/>
          <pc:sldMk cId="2095146408" sldId="1074"/>
        </pc:sldMkLst>
        <pc:spChg chg="mod">
          <ac:chgData name="小島 英太郎" userId="bc669233e20087d9" providerId="LiveId" clId="{F5ABC8DE-C0DA-4371-9BAB-8634E8137943}" dt="2020-02-29T03:22:02.496" v="694"/>
          <ac:spMkLst>
            <pc:docMk/>
            <pc:sldMk cId="2095146408" sldId="1074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41:51.169" v="814" actId="6549"/>
          <ac:spMkLst>
            <pc:docMk/>
            <pc:sldMk cId="2095146408" sldId="1074"/>
            <ac:spMk id="19" creationId="{00000000-0000-0000-0000-000000000000}"/>
          </ac:spMkLst>
        </pc:spChg>
      </pc:sldChg>
      <pc:sldChg chg="modSp mod ord">
        <pc:chgData name="小島 英太郎" userId="bc669233e20087d9" providerId="LiveId" clId="{F5ABC8DE-C0DA-4371-9BAB-8634E8137943}" dt="2020-02-29T12:53:13.940" v="1203" actId="14100"/>
        <pc:sldMkLst>
          <pc:docMk/>
          <pc:sldMk cId="448555981" sldId="1075"/>
        </pc:sldMkLst>
        <pc:spChg chg="mod">
          <ac:chgData name="小島 英太郎" userId="bc669233e20087d9" providerId="LiveId" clId="{F5ABC8DE-C0DA-4371-9BAB-8634E8137943}" dt="2020-02-29T02:49:05.235" v="107" actId="1037"/>
          <ac:spMkLst>
            <pc:docMk/>
            <pc:sldMk cId="448555981" sldId="1075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2:49:17.893" v="124" actId="1036"/>
          <ac:spMkLst>
            <pc:docMk/>
            <pc:sldMk cId="448555981" sldId="1075"/>
            <ac:spMk id="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18:05.238" v="512" actId="1036"/>
          <ac:spMkLst>
            <pc:docMk/>
            <pc:sldMk cId="448555981" sldId="1075"/>
            <ac:spMk id="1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18:00.134" v="507" actId="1035"/>
          <ac:spMkLst>
            <pc:docMk/>
            <pc:sldMk cId="448555981" sldId="1075"/>
            <ac:spMk id="16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12:52:57.975" v="1198" actId="1035"/>
          <ac:spMkLst>
            <pc:docMk/>
            <pc:sldMk cId="448555981" sldId="1075"/>
            <ac:spMk id="17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12:53:13.940" v="1203" actId="14100"/>
          <ac:spMkLst>
            <pc:docMk/>
            <pc:sldMk cId="448555981" sldId="1075"/>
            <ac:spMk id="18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41:57.964" v="824" actId="20577"/>
          <ac:spMkLst>
            <pc:docMk/>
            <pc:sldMk cId="448555981" sldId="1075"/>
            <ac:spMk id="19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2:49:17.893" v="124" actId="1036"/>
          <ac:picMkLst>
            <pc:docMk/>
            <pc:sldMk cId="448555981" sldId="1075"/>
            <ac:picMk id="2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12:52:57.975" v="1198" actId="1035"/>
          <ac:picMkLst>
            <pc:docMk/>
            <pc:sldMk cId="448555981" sldId="1075"/>
            <ac:picMk id="9" creationId="{00000000-0000-0000-0000-000000000000}"/>
          </ac:picMkLst>
        </pc:picChg>
      </pc:sldChg>
      <pc:sldChg chg="modSp mod">
        <pc:chgData name="小島 英太郎" userId="bc669233e20087d9" providerId="LiveId" clId="{F5ABC8DE-C0DA-4371-9BAB-8634E8137943}" dt="2020-02-29T03:41:15.712" v="812"/>
        <pc:sldMkLst>
          <pc:docMk/>
          <pc:sldMk cId="1789756394" sldId="1077"/>
        </pc:sldMkLst>
        <pc:spChg chg="mod">
          <ac:chgData name="小島 英太郎" userId="bc669233e20087d9" providerId="LiveId" clId="{F5ABC8DE-C0DA-4371-9BAB-8634E8137943}" dt="2020-02-29T02:44:26.097" v="65" actId="1037"/>
          <ac:spMkLst>
            <pc:docMk/>
            <pc:sldMk cId="1789756394" sldId="1077"/>
            <ac:spMk id="2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2:41:52.801" v="46" actId="20577"/>
          <ac:spMkLst>
            <pc:docMk/>
            <pc:sldMk cId="1789756394" sldId="1077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3:51.472" v="811" actId="20577"/>
          <ac:spMkLst>
            <pc:docMk/>
            <pc:sldMk cId="1789756394" sldId="1077"/>
            <ac:spMk id="1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41:15.712" v="812"/>
          <ac:spMkLst>
            <pc:docMk/>
            <pc:sldMk cId="1789756394" sldId="1077"/>
            <ac:spMk id="19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2:44:20.562" v="62" actId="1037"/>
          <ac:picMkLst>
            <pc:docMk/>
            <pc:sldMk cId="1789756394" sldId="1077"/>
            <ac:picMk id="5" creationId="{00000000-0000-0000-0000-000000000000}"/>
          </ac:picMkLst>
        </pc:picChg>
      </pc:sldChg>
      <pc:sldChg chg="addSp delSp modSp mod">
        <pc:chgData name="小島 英太郎" userId="bc669233e20087d9" providerId="LiveId" clId="{F5ABC8DE-C0DA-4371-9BAB-8634E8137943}" dt="2020-02-29T12:53:56.205" v="1236"/>
        <pc:sldMkLst>
          <pc:docMk/>
          <pc:sldMk cId="1481915063" sldId="1084"/>
        </pc:sldMkLst>
        <pc:spChg chg="mod">
          <ac:chgData name="小島 英太郎" userId="bc669233e20087d9" providerId="LiveId" clId="{F5ABC8DE-C0DA-4371-9BAB-8634E8137943}" dt="2020-02-29T03:29:46.172" v="794" actId="1035"/>
          <ac:spMkLst>
            <pc:docMk/>
            <pc:sldMk cId="1481915063" sldId="1084"/>
            <ac:spMk id="2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0:11.501" v="801" actId="1035"/>
          <ac:spMkLst>
            <pc:docMk/>
            <pc:sldMk cId="1481915063" sldId="1084"/>
            <ac:spMk id="22" creationId="{00000000-0000-0000-0000-000000000000}"/>
          </ac:spMkLst>
        </pc:spChg>
        <pc:spChg chg="add 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30" creationId="{FA601DA5-EAF5-4034-8022-239905B28D11}"/>
          </ac:spMkLst>
        </pc:spChg>
        <pc:spChg chg="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31" creationId="{00000000-0000-0000-0000-000000000000}"/>
          </ac:spMkLst>
        </pc:spChg>
        <pc:spChg chg="add mod">
          <ac:chgData name="小島 英太郎" userId="bc669233e20087d9" providerId="LiveId" clId="{F5ABC8DE-C0DA-4371-9BAB-8634E8137943}" dt="2020-02-29T03:30:01.208" v="799" actId="1036"/>
          <ac:spMkLst>
            <pc:docMk/>
            <pc:sldMk cId="1481915063" sldId="1084"/>
            <ac:spMk id="32" creationId="{FCF171F1-2AD8-4D2F-BBFD-6944C00D7246}"/>
          </ac:spMkLst>
        </pc:spChg>
        <pc:spChg chg="del mod">
          <ac:chgData name="小島 英太郎" userId="bc669233e20087d9" providerId="LiveId" clId="{F5ABC8DE-C0DA-4371-9BAB-8634E8137943}" dt="2020-02-29T03:22:32.101" v="725" actId="21"/>
          <ac:spMkLst>
            <pc:docMk/>
            <pc:sldMk cId="1481915063" sldId="1084"/>
            <ac:spMk id="33" creationId="{00000000-0000-0000-0000-000000000000}"/>
          </ac:spMkLst>
        </pc:spChg>
        <pc:spChg chg="add mod">
          <ac:chgData name="小島 英太郎" userId="bc669233e20087d9" providerId="LiveId" clId="{F5ABC8DE-C0DA-4371-9BAB-8634E8137943}" dt="2020-02-29T12:53:56.205" v="1236"/>
          <ac:spMkLst>
            <pc:docMk/>
            <pc:sldMk cId="1481915063" sldId="1084"/>
            <ac:spMk id="34" creationId="{40846536-B2A6-4A8B-AB58-889E1411505F}"/>
          </ac:spMkLst>
        </pc:spChg>
        <pc:spChg chg="mod">
          <ac:chgData name="小島 英太郎" userId="bc669233e20087d9" providerId="LiveId" clId="{F5ABC8DE-C0DA-4371-9BAB-8634E8137943}" dt="2020-02-29T02:39:12.886" v="37" actId="403"/>
          <ac:spMkLst>
            <pc:docMk/>
            <pc:sldMk cId="1481915063" sldId="1084"/>
            <ac:spMk id="39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2:51.171" v="745" actId="1036"/>
          <ac:spMkLst>
            <pc:docMk/>
            <pc:sldMk cId="1481915063" sldId="1084"/>
            <ac:spMk id="40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2:51.171" v="745" actId="1036"/>
          <ac:spMkLst>
            <pc:docMk/>
            <pc:sldMk cId="1481915063" sldId="1084"/>
            <ac:spMk id="42" creationId="{00000000-0000-0000-0000-000000000000}"/>
          </ac:spMkLst>
        </pc:spChg>
        <pc:spChg chg="del mod">
          <ac:chgData name="小島 英太郎" userId="bc669233e20087d9" providerId="LiveId" clId="{F5ABC8DE-C0DA-4371-9BAB-8634E8137943}" dt="2020-02-29T03:22:32.101" v="725" actId="21"/>
          <ac:spMkLst>
            <pc:docMk/>
            <pc:sldMk cId="1481915063" sldId="1084"/>
            <ac:spMk id="43" creationId="{00000000-0000-0000-0000-000000000000}"/>
          </ac:spMkLst>
        </pc:spChg>
        <pc:spChg chg="del mod">
          <ac:chgData name="小島 英太郎" userId="bc669233e20087d9" providerId="LiveId" clId="{F5ABC8DE-C0DA-4371-9BAB-8634E8137943}" dt="2020-02-29T03:22:32.101" v="725" actId="21"/>
          <ac:spMkLst>
            <pc:docMk/>
            <pc:sldMk cId="1481915063" sldId="1084"/>
            <ac:spMk id="4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47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51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3:30:11.501" v="801" actId="1035"/>
          <ac:picMkLst>
            <pc:docMk/>
            <pc:sldMk cId="1481915063" sldId="1084"/>
            <ac:picMk id="29" creationId="{00000000-0000-0000-0000-000000000000}"/>
          </ac:picMkLst>
        </pc:picChg>
        <pc:picChg chg="add mod">
          <ac:chgData name="小島 英太郎" userId="bc669233e20087d9" providerId="LiveId" clId="{F5ABC8DE-C0DA-4371-9BAB-8634E8137943}" dt="2020-02-29T03:29:58.507" v="798" actId="1037"/>
          <ac:picMkLst>
            <pc:docMk/>
            <pc:sldMk cId="1481915063" sldId="1084"/>
            <ac:picMk id="35" creationId="{1A515C4B-F983-4EC1-B0F2-78CA1565F97C}"/>
          </ac:picMkLst>
        </pc:picChg>
        <pc:picChg chg="mod">
          <ac:chgData name="小島 英太郎" userId="bc669233e20087d9" providerId="LiveId" clId="{F5ABC8DE-C0DA-4371-9BAB-8634E8137943}" dt="2020-02-29T03:29:46.172" v="794" actId="1035"/>
          <ac:picMkLst>
            <pc:docMk/>
            <pc:sldMk cId="1481915063" sldId="1084"/>
            <ac:picMk id="46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02:38:12.198" v="27" actId="1038"/>
          <ac:picMkLst>
            <pc:docMk/>
            <pc:sldMk cId="1481915063" sldId="1084"/>
            <ac:picMk id="48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03:22:51.171" v="745" actId="1036"/>
          <ac:picMkLst>
            <pc:docMk/>
            <pc:sldMk cId="1481915063" sldId="1084"/>
            <ac:picMk id="49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03:22:51.171" v="745" actId="1036"/>
          <ac:picMkLst>
            <pc:docMk/>
            <pc:sldMk cId="1481915063" sldId="1084"/>
            <ac:picMk id="50" creationId="{00000000-0000-0000-0000-000000000000}"/>
          </ac:picMkLst>
        </pc:picChg>
        <pc:picChg chg="del mod">
          <ac:chgData name="小島 英太郎" userId="bc669233e20087d9" providerId="LiveId" clId="{F5ABC8DE-C0DA-4371-9BAB-8634E8137943}" dt="2020-02-29T03:22:32.101" v="725" actId="21"/>
          <ac:picMkLst>
            <pc:docMk/>
            <pc:sldMk cId="1481915063" sldId="1084"/>
            <ac:picMk id="52" creationId="{00000000-0000-0000-0000-000000000000}"/>
          </ac:picMkLst>
        </pc:picChg>
        <pc:cxnChg chg="mod">
          <ac:chgData name="小島 英太郎" userId="bc669233e20087d9" providerId="LiveId" clId="{F5ABC8DE-C0DA-4371-9BAB-8634E8137943}" dt="2020-02-29T03:22:26.063" v="724" actId="1035"/>
          <ac:cxnSpMkLst>
            <pc:docMk/>
            <pc:sldMk cId="1481915063" sldId="1084"/>
            <ac:cxnSpMk id="28" creationId="{00000000-0000-0000-0000-000000000000}"/>
          </ac:cxnSpMkLst>
        </pc:cxnChg>
      </pc:sldChg>
    </pc:docChg>
  </pc:docChgLst>
  <pc:docChgLst>
    <pc:chgData name="Hiroo_Oyama" userId="1140a4e7-bcb6-4855-8819-1a9015c66fc3" providerId="ADAL" clId="{983C2CE3-B708-442F-AA7C-07CDBCF1278A}"/>
    <pc:docChg chg="mod modSld modMainMaster modNotesMaster">
      <pc:chgData name="Hiroo_Oyama" userId="1140a4e7-bcb6-4855-8819-1a9015c66fc3" providerId="ADAL" clId="{983C2CE3-B708-442F-AA7C-07CDBCF1278A}" dt="2023-01-30T11:42:24.532" v="112" actId="1076"/>
      <pc:docMkLst>
        <pc:docMk/>
      </pc:docMkLst>
      <pc:sldChg chg="addSp modSp mod modNotes">
        <pc:chgData name="Hiroo_Oyama" userId="1140a4e7-bcb6-4855-8819-1a9015c66fc3" providerId="ADAL" clId="{983C2CE3-B708-442F-AA7C-07CDBCF1278A}" dt="2023-01-30T11:42:24.532" v="112" actId="1076"/>
        <pc:sldMkLst>
          <pc:docMk/>
          <pc:sldMk cId="4009895756" sldId="1081"/>
        </pc:sldMkLst>
        <pc:spChg chg="mod">
          <ac:chgData name="Hiroo_Oyama" userId="1140a4e7-bcb6-4855-8819-1a9015c66fc3" providerId="ADAL" clId="{983C2CE3-B708-442F-AA7C-07CDBCF1278A}" dt="2023-01-30T11:35:27.990" v="7" actId="1076"/>
          <ac:spMkLst>
            <pc:docMk/>
            <pc:sldMk cId="4009895756" sldId="1081"/>
            <ac:spMk id="2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k cId="4009895756" sldId="1081"/>
            <ac:spMk id="3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5:49.057" v="13" actId="1076"/>
          <ac:spMkLst>
            <pc:docMk/>
            <pc:sldMk cId="4009895756" sldId="1081"/>
            <ac:spMk id="5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5:24.631" v="6" actId="1076"/>
          <ac:spMkLst>
            <pc:docMk/>
            <pc:sldMk cId="4009895756" sldId="1081"/>
            <ac:spMk id="7" creationId="{7FC42E28-2D8C-4846-B98E-09CCDBAA24AD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k cId="4009895756" sldId="1081"/>
            <ac:spMk id="8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5:17.063" v="4" actId="1076"/>
          <ac:spMkLst>
            <pc:docMk/>
            <pc:sldMk cId="4009895756" sldId="1081"/>
            <ac:spMk id="9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5:33.751" v="9" actId="1076"/>
          <ac:spMkLst>
            <pc:docMk/>
            <pc:sldMk cId="4009895756" sldId="1081"/>
            <ac:spMk id="10" creationId="{00000000-0000-0000-0000-000000000000}"/>
          </ac:spMkLst>
        </pc:spChg>
        <pc:spChg chg="add mod">
          <ac:chgData name="Hiroo_Oyama" userId="1140a4e7-bcb6-4855-8819-1a9015c66fc3" providerId="ADAL" clId="{983C2CE3-B708-442F-AA7C-07CDBCF1278A}" dt="2023-01-30T11:42:20.108" v="110" actId="1076"/>
          <ac:spMkLst>
            <pc:docMk/>
            <pc:sldMk cId="4009895756" sldId="1081"/>
            <ac:spMk id="11" creationId="{AD18D76B-04F4-AD4E-5807-082DFAEFC1D3}"/>
          </ac:spMkLst>
        </pc:spChg>
        <pc:spChg chg="mod">
          <ac:chgData name="Hiroo_Oyama" userId="1140a4e7-bcb6-4855-8819-1a9015c66fc3" providerId="ADAL" clId="{983C2CE3-B708-442F-AA7C-07CDBCF1278A}" dt="2023-01-30T11:35:37.055" v="10" actId="1076"/>
          <ac:spMkLst>
            <pc:docMk/>
            <pc:sldMk cId="4009895756" sldId="1081"/>
            <ac:spMk id="12" creationId="{00000000-0000-0000-0000-000000000000}"/>
          </ac:spMkLst>
        </pc:spChg>
        <pc:spChg chg="add mod">
          <ac:chgData name="Hiroo_Oyama" userId="1140a4e7-bcb6-4855-8819-1a9015c66fc3" providerId="ADAL" clId="{983C2CE3-B708-442F-AA7C-07CDBCF1278A}" dt="2023-01-30T11:42:22.484" v="111" actId="1076"/>
          <ac:spMkLst>
            <pc:docMk/>
            <pc:sldMk cId="4009895756" sldId="1081"/>
            <ac:spMk id="13" creationId="{4946410A-8086-923B-0FA7-DCB16F5B31EF}"/>
          </ac:spMkLst>
        </pc:spChg>
        <pc:spChg chg="mod">
          <ac:chgData name="Hiroo_Oyama" userId="1140a4e7-bcb6-4855-8819-1a9015c66fc3" providerId="ADAL" clId="{983C2CE3-B708-442F-AA7C-07CDBCF1278A}" dt="2023-01-30T11:42:24.532" v="112" actId="1076"/>
          <ac:spMkLst>
            <pc:docMk/>
            <pc:sldMk cId="4009895756" sldId="1081"/>
            <ac:spMk id="14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42:17.605" v="109" actId="1076"/>
          <ac:spMkLst>
            <pc:docMk/>
            <pc:sldMk cId="4009895756" sldId="1081"/>
            <ac:spMk id="15" creationId="{00000000-0000-0000-0000-000000000000}"/>
          </ac:spMkLst>
        </pc:spChg>
        <pc:spChg chg="add mod">
          <ac:chgData name="Hiroo_Oyama" userId="1140a4e7-bcb6-4855-8819-1a9015c66fc3" providerId="ADAL" clId="{983C2CE3-B708-442F-AA7C-07CDBCF1278A}" dt="2023-01-30T11:42:12.589" v="107" actId="1076"/>
          <ac:spMkLst>
            <pc:docMk/>
            <pc:sldMk cId="4009895756" sldId="1081"/>
            <ac:spMk id="16" creationId="{723B60E0-CCBB-9F47-DFBB-87CC7A3860DE}"/>
          </ac:spMkLst>
        </pc:spChg>
        <pc:spChg chg="mod">
          <ac:chgData name="Hiroo_Oyama" userId="1140a4e7-bcb6-4855-8819-1a9015c66fc3" providerId="ADAL" clId="{983C2CE3-B708-442F-AA7C-07CDBCF1278A}" dt="2023-01-30T11:34:50.443" v="1" actId="1076"/>
          <ac:spMkLst>
            <pc:docMk/>
            <pc:sldMk cId="4009895756" sldId="1081"/>
            <ac:spMk id="17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5:46.479" v="12" actId="1076"/>
          <ac:spMkLst>
            <pc:docMk/>
            <pc:sldMk cId="4009895756" sldId="1081"/>
            <ac:spMk id="19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5:43.391" v="11" actId="1076"/>
          <ac:spMkLst>
            <pc:docMk/>
            <pc:sldMk cId="4009895756" sldId="1081"/>
            <ac:spMk id="20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5:20.911" v="5" actId="1076"/>
          <ac:spMkLst>
            <pc:docMk/>
            <pc:sldMk cId="4009895756" sldId="1081"/>
            <ac:spMk id="21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42:14.557" v="108" actId="1076"/>
          <ac:spMkLst>
            <pc:docMk/>
            <pc:sldMk cId="4009895756" sldId="1081"/>
            <ac:spMk id="22" creationId="{00000000-0000-0000-0000-000000000000}"/>
          </ac:spMkLst>
        </pc:spChg>
        <pc:cxnChg chg="mod">
          <ac:chgData name="Hiroo_Oyama" userId="1140a4e7-bcb6-4855-8819-1a9015c66fc3" providerId="ADAL" clId="{983C2CE3-B708-442F-AA7C-07CDBCF1278A}" dt="2023-01-30T11:35:54.495" v="14" actId="1076"/>
          <ac:cxnSpMkLst>
            <pc:docMk/>
            <pc:sldMk cId="4009895756" sldId="1081"/>
            <ac:cxnSpMk id="4" creationId="{00000000-0000-0000-0000-000000000000}"/>
          </ac:cxnSpMkLst>
        </pc:cxnChg>
        <pc:cxnChg chg="mod">
          <ac:chgData name="Hiroo_Oyama" userId="1140a4e7-bcb6-4855-8819-1a9015c66fc3" providerId="ADAL" clId="{983C2CE3-B708-442F-AA7C-07CDBCF1278A}" dt="2023-01-30T11:35:31.175" v="8" actId="1076"/>
          <ac:cxnSpMkLst>
            <pc:docMk/>
            <pc:sldMk cId="4009895756" sldId="1081"/>
            <ac:cxnSpMk id="6" creationId="{00000000-0000-0000-0000-000000000000}"/>
          </ac:cxnSpMkLst>
        </pc:cxnChg>
      </pc:sldChg>
      <pc:sldChg chg="addSp modSp mod modNotes">
        <pc:chgData name="Hiroo_Oyama" userId="1140a4e7-bcb6-4855-8819-1a9015c66fc3" providerId="ADAL" clId="{983C2CE3-B708-442F-AA7C-07CDBCF1278A}" dt="2023-01-30T11:38:43.510" v="50" actId="1076"/>
        <pc:sldMkLst>
          <pc:docMk/>
          <pc:sldMk cId="479209679" sldId="1082"/>
        </pc:sldMkLst>
        <pc:spChg chg="add mod">
          <ac:chgData name="Hiroo_Oyama" userId="1140a4e7-bcb6-4855-8819-1a9015c66fc3" providerId="ADAL" clId="{983C2CE3-B708-442F-AA7C-07CDBCF1278A}" dt="2023-01-30T11:38:05.977" v="41"/>
          <ac:spMkLst>
            <pc:docMk/>
            <pc:sldMk cId="479209679" sldId="1082"/>
            <ac:spMk id="2" creationId="{9907B02D-DC29-E170-9D40-016E94274544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k cId="479209679" sldId="1082"/>
            <ac:spMk id="3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8:15.751" v="43" actId="1076"/>
          <ac:spMkLst>
            <pc:docMk/>
            <pc:sldMk cId="479209679" sldId="1082"/>
            <ac:spMk id="5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8:12.383" v="42" actId="1076"/>
          <ac:spMkLst>
            <pc:docMk/>
            <pc:sldMk cId="479209679" sldId="1082"/>
            <ac:spMk id="7" creationId="{7FC42E28-2D8C-4846-B98E-09CCDBAA24AD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k cId="479209679" sldId="1082"/>
            <ac:spMk id="8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7:47.903" v="40" actId="1076"/>
          <ac:spMkLst>
            <pc:docMk/>
            <pc:sldMk cId="479209679" sldId="1082"/>
            <ac:spMk id="9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8:24.086" v="45" actId="1076"/>
          <ac:spMkLst>
            <pc:docMk/>
            <pc:sldMk cId="479209679" sldId="1082"/>
            <ac:spMk id="10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8:30.942" v="47" actId="1076"/>
          <ac:spMkLst>
            <pc:docMk/>
            <pc:sldMk cId="479209679" sldId="1082"/>
            <ac:spMk id="14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8:27.534" v="46" actId="1076"/>
          <ac:spMkLst>
            <pc:docMk/>
            <pc:sldMk cId="479209679" sldId="1082"/>
            <ac:spMk id="20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8:37.191" v="49" actId="1076"/>
          <ac:spMkLst>
            <pc:docMk/>
            <pc:sldMk cId="479209679" sldId="1082"/>
            <ac:spMk id="22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8:33.150" v="48" actId="1076"/>
          <ac:spMkLst>
            <pc:docMk/>
            <pc:sldMk cId="479209679" sldId="1082"/>
            <ac:spMk id="25" creationId="{00000000-0000-0000-0000-000000000000}"/>
          </ac:spMkLst>
        </pc:spChg>
        <pc:cxnChg chg="mod">
          <ac:chgData name="Hiroo_Oyama" userId="1140a4e7-bcb6-4855-8819-1a9015c66fc3" providerId="ADAL" clId="{983C2CE3-B708-442F-AA7C-07CDBCF1278A}" dt="2023-01-30T11:38:43.510" v="50" actId="1076"/>
          <ac:cxnSpMkLst>
            <pc:docMk/>
            <pc:sldMk cId="479209679" sldId="1082"/>
            <ac:cxnSpMk id="4" creationId="{00000000-0000-0000-0000-000000000000}"/>
          </ac:cxnSpMkLst>
        </pc:cxnChg>
        <pc:cxnChg chg="mod">
          <ac:chgData name="Hiroo_Oyama" userId="1140a4e7-bcb6-4855-8819-1a9015c66fc3" providerId="ADAL" clId="{983C2CE3-B708-442F-AA7C-07CDBCF1278A}" dt="2023-01-30T11:38:21.070" v="44" actId="1076"/>
          <ac:cxnSpMkLst>
            <pc:docMk/>
            <pc:sldMk cId="479209679" sldId="1082"/>
            <ac:cxnSpMk id="6" creationId="{00000000-0000-0000-0000-000000000000}"/>
          </ac:cxnSpMkLst>
        </pc:cxnChg>
      </pc:sldChg>
      <pc:sldMasterChg chg="delSp modSp mod modSldLayout">
        <pc:chgData name="Hiroo_Oyama" userId="1140a4e7-bcb6-4855-8819-1a9015c66fc3" providerId="ADAL" clId="{983C2CE3-B708-442F-AA7C-07CDBCF1278A}" dt="2023-01-30T11:36:28.848" v="18" actId="20577"/>
        <pc:sldMasterMkLst>
          <pc:docMk/>
          <pc:sldMasterMk cId="0" sldId="2147483648"/>
        </pc:sldMasterMkLst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0" sldId="2147483648"/>
            <ac:spMk id="3" creationId="{00000000-0000-0000-0000-000000000000}"/>
          </ac:spMkLst>
        </pc:spChg>
        <pc:spChg chg="del mod">
          <ac:chgData name="Hiroo_Oyama" userId="1140a4e7-bcb6-4855-8819-1a9015c66fc3" providerId="ADAL" clId="{983C2CE3-B708-442F-AA7C-07CDBCF1278A}" dt="2023-01-30T11:35:02.131" v="2" actId="33475"/>
          <ac:spMkLst>
            <pc:docMk/>
            <pc:sldMasterMk cId="0" sldId="2147483648"/>
            <ac:spMk id="5" creationId="{4FFB5FE2-F73A-9DBB-D415-7D51FF5A31C2}"/>
          </ac:spMkLst>
        </pc:spChg>
        <pc:spChg chg="mod">
          <ac:chgData name="Hiroo_Oyama" userId="1140a4e7-bcb6-4855-8819-1a9015c66fc3" providerId="ADAL" clId="{983C2CE3-B708-442F-AA7C-07CDBCF1278A}" dt="2023-01-30T11:36:28.848" v="18" actId="20577"/>
          <ac:spMkLst>
            <pc:docMk/>
            <pc:sldMasterMk cId="0" sldId="2147483648"/>
            <ac:spMk id="9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0" sldId="2147483648"/>
            <ac:spMk id="1030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0" sldId="2147483648"/>
            <ac:spMk id="2050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0" sldId="2147483648"/>
            <ac:spMk id="2051" creationId="{00000000-0000-0000-0000-000000000000}"/>
          </ac:spMkLst>
        </pc:spChg>
        <pc:picChg chg="mod">
          <ac:chgData name="Hiroo_Oyama" userId="1140a4e7-bcb6-4855-8819-1a9015c66fc3" providerId="ADAL" clId="{983C2CE3-B708-442F-AA7C-07CDBCF1278A}" dt="2023-01-30T11:34:42.319" v="0"/>
          <ac:picMkLst>
            <pc:docMk/>
            <pc:sldMasterMk cId="0" sldId="2147483648"/>
            <ac:picMk id="4" creationId="{00000000-0000-0000-0000-000000000000}"/>
          </ac:picMkLst>
        </pc:pic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48"/>
            <pc:sldLayoutMk cId="0" sldId="2147483661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1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1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1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1"/>
              <ac:spMk id="6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48"/>
            <pc:sldLayoutMk cId="0" sldId="2147483662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2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2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2"/>
              <ac:spMk id="6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2"/>
              <ac:spMk id="7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48"/>
            <pc:sldLayoutMk cId="0" sldId="2147483663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3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3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3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3"/>
              <ac:spMk id="5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48"/>
            <pc:sldLayoutMk cId="0" sldId="2147483664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4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4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4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4"/>
              <ac:spMk id="6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4"/>
              <ac:spMk id="7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48"/>
            <pc:sldLayoutMk cId="0" sldId="2147483665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5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5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5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5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5"/>
              <ac:spMk id="6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5"/>
              <ac:spMk id="7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5"/>
              <ac:spMk id="8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48"/>
            <pc:sldLayoutMk cId="0" sldId="2147483666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6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6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48"/>
            <pc:sldLayoutMk cId="0" sldId="2147483667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7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7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7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48"/>
            <pc:sldLayoutMk cId="0" sldId="2147483668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8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8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8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8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8"/>
              <ac:spMk id="6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48"/>
            <pc:sldLayoutMk cId="0" sldId="2147483669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9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9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9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9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69"/>
              <ac:spMk id="6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48"/>
            <pc:sldLayoutMk cId="0" sldId="2147483670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70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70"/>
              <ac:spMk id="5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48"/>
            <pc:sldLayoutMk cId="0" sldId="2147483671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71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71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71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48"/>
              <pc:sldLayoutMk cId="0" sldId="2147483671"/>
              <ac:spMk id="5" creationId="{00000000-0000-0000-0000-000000000000}"/>
            </ac:spMkLst>
          </pc:spChg>
        </pc:sldLayoutChg>
      </pc:sldMasterChg>
      <pc:sldMasterChg chg="delSp modSp mod modSldLayout">
        <pc:chgData name="Hiroo_Oyama" userId="1140a4e7-bcb6-4855-8819-1a9015c66fc3" providerId="ADAL" clId="{983C2CE3-B708-442F-AA7C-07CDBCF1278A}" dt="2023-01-30T11:35:02.131" v="2" actId="33475"/>
        <pc:sldMasterMkLst>
          <pc:docMk/>
          <pc:sldMasterMk cId="0" sldId="2147483660"/>
        </pc:sldMasterMkLst>
        <pc:spChg chg="del mod">
          <ac:chgData name="Hiroo_Oyama" userId="1140a4e7-bcb6-4855-8819-1a9015c66fc3" providerId="ADAL" clId="{983C2CE3-B708-442F-AA7C-07CDBCF1278A}" dt="2023-01-30T11:35:02.131" v="2" actId="33475"/>
          <ac:spMkLst>
            <pc:docMk/>
            <pc:sldMasterMk cId="0" sldId="2147483660"/>
            <ac:spMk id="3" creationId="{BCC94B2B-0229-DDDE-D6BE-9FEA2E2FFF5E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0" sldId="2147483660"/>
            <ac:spMk id="4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0" sldId="2147483660"/>
            <ac:spMk id="5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0" sldId="2147483660"/>
            <ac:spMk id="6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0" sldId="2147483660"/>
            <ac:spMk id="3074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0" sldId="2147483660"/>
            <ac:spMk id="3075" creationId="{00000000-0000-0000-0000-000000000000}"/>
          </ac:spMkLst>
        </pc:sp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60"/>
            <pc:sldLayoutMk cId="0" sldId="2147483672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2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2"/>
              <ac:spMk id="3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60"/>
            <pc:sldLayoutMk cId="0" sldId="2147483674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4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4"/>
              <ac:spMk id="3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60"/>
            <pc:sldLayoutMk cId="0" sldId="2147483675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5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5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60"/>
            <pc:sldLayoutMk cId="0" sldId="2147483676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6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6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6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6"/>
              <ac:spMk id="6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60"/>
            <pc:sldLayoutMk cId="0" sldId="2147483679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9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9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79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60"/>
            <pc:sldLayoutMk cId="0" sldId="2147483680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80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80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80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0" sldId="2147483660"/>
            <pc:sldLayoutMk cId="0" sldId="2147483682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82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0" sldId="2147483660"/>
              <pc:sldLayoutMk cId="0" sldId="2147483682"/>
              <ac:spMk id="3" creationId="{00000000-0000-0000-0000-000000000000}"/>
            </ac:spMkLst>
          </pc:spChg>
        </pc:sldLayoutChg>
      </pc:sldMasterChg>
      <pc:sldMasterChg chg="delSp modSp mod modSldLayout">
        <pc:chgData name="Hiroo_Oyama" userId="1140a4e7-bcb6-4855-8819-1a9015c66fc3" providerId="ADAL" clId="{983C2CE3-B708-442F-AA7C-07CDBCF1278A}" dt="2023-01-30T11:35:02.131" v="2" actId="33475"/>
        <pc:sldMasterMkLst>
          <pc:docMk/>
          <pc:sldMasterMk cId="3122158252" sldId="2147483685"/>
        </pc:sldMasterMkLst>
        <pc:spChg chg="del mod">
          <ac:chgData name="Hiroo_Oyama" userId="1140a4e7-bcb6-4855-8819-1a9015c66fc3" providerId="ADAL" clId="{983C2CE3-B708-442F-AA7C-07CDBCF1278A}" dt="2023-01-30T11:35:02.131" v="2" actId="33475"/>
          <ac:spMkLst>
            <pc:docMk/>
            <pc:sldMasterMk cId="3122158252" sldId="2147483685"/>
            <ac:spMk id="3" creationId="{65DF24BF-BED3-0667-1F93-5F44BE45F325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3122158252" sldId="2147483685"/>
            <ac:spMk id="9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3122158252" sldId="2147483685"/>
            <ac:spMk id="10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3122158252" sldId="2147483685"/>
            <ac:spMk id="3078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3122158252" sldId="2147483685"/>
            <ac:spMk id="7172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3122158252" sldId="2147483685"/>
            <ac:spMk id="7173" creationId="{00000000-0000-0000-0000-000000000000}"/>
          </ac:spMkLst>
        </pc:sp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719224864" sldId="2147483686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719224864" sldId="2147483686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719224864" sldId="2147483686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719224864" sldId="2147483686"/>
              <ac:spMk id="409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719224864" sldId="2147483686"/>
              <ac:spMk id="4099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719224864" sldId="2147483686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3888298153" sldId="2147483687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888298153" sldId="2147483687"/>
              <ac:spMk id="8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560565445" sldId="2147483688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560565445" sldId="2147483688"/>
              <ac:spMk id="12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560565445" sldId="2147483688"/>
              <ac:picMk id="5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1090675710" sldId="2147483689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090675710" sldId="2147483689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090675710" sldId="2147483689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090675710" sldId="2147483689"/>
              <ac:spMk id="6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3243337546" sldId="2147483690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243337546" sldId="2147483690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243337546" sldId="2147483690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243337546" sldId="2147483690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243337546" sldId="2147483690"/>
              <ac:spMk id="6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3408849366" sldId="2147483691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408849366" sldId="2147483691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408849366" sldId="2147483691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408849366" sldId="2147483691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408849366" sldId="2147483691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408849366" sldId="2147483691"/>
              <ac:spMk id="6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408849366" sldId="2147483691"/>
              <ac:spMk id="7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408849366" sldId="2147483691"/>
              <ac:spMk id="8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2406978935" sldId="2147483692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406978935" sldId="2147483692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406978935" sldId="2147483692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3857808944" sldId="2147483693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857808944" sldId="2147483693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857808944" sldId="2147483693"/>
              <ac:spMk id="3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195612908" sldId="2147483694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95612908" sldId="2147483694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95612908" sldId="2147483694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95612908" sldId="2147483694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95612908" sldId="2147483694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95612908" sldId="2147483694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95612908" sldId="2147483694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195612908" sldId="2147483694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4246851614" sldId="2147483695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246851614" sldId="2147483695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246851614" sldId="2147483695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246851614" sldId="2147483695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246851614" sldId="2147483695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246851614" sldId="2147483695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246851614" sldId="2147483695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4246851614" sldId="2147483695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1635321089" sldId="2147483696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635321089" sldId="2147483696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635321089" sldId="2147483696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635321089" sldId="2147483696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635321089" sldId="2147483696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635321089" sldId="2147483696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635321089" sldId="2147483696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1635321089" sldId="2147483696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2497759725" sldId="2147483697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497759725" sldId="2147483697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497759725" sldId="2147483697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497759725" sldId="2147483697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497759725" sldId="2147483697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497759725" sldId="2147483697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497759725" sldId="2147483697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2497759725" sldId="2147483697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1740330584" sldId="2147483698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740330584" sldId="2147483698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740330584" sldId="2147483698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740330584" sldId="2147483698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740330584" sldId="2147483698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740330584" sldId="2147483698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740330584" sldId="2147483698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1740330584" sldId="2147483698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3972277581" sldId="2147483699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972277581" sldId="2147483699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972277581" sldId="2147483699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972277581" sldId="2147483699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972277581" sldId="2147483699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972277581" sldId="2147483699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972277581" sldId="2147483699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3972277581" sldId="2147483699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819843986" sldId="2147483700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19843986" sldId="2147483700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19843986" sldId="2147483700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19843986" sldId="2147483700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19843986" sldId="2147483700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19843986" sldId="2147483700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19843986" sldId="2147483700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819843986" sldId="2147483700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4118870899" sldId="2147483701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118870899" sldId="2147483701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118870899" sldId="2147483701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118870899" sldId="2147483701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118870899" sldId="2147483701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118870899" sldId="2147483701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118870899" sldId="2147483701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4118870899" sldId="2147483701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2622612873" sldId="2147483702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622612873" sldId="2147483702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622612873" sldId="2147483702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622612873" sldId="2147483702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622612873" sldId="2147483702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622612873" sldId="2147483702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2622612873" sldId="2147483702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2622612873" sldId="2147483702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4014070122" sldId="2147483703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014070122" sldId="2147483703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014070122" sldId="2147483703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014070122" sldId="2147483703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014070122" sldId="2147483703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014070122" sldId="2147483703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4014070122" sldId="2147483703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4014070122" sldId="2147483703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837981354" sldId="2147483704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37981354" sldId="2147483704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37981354" sldId="2147483704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37981354" sldId="2147483704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37981354" sldId="2147483704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37981354" sldId="2147483704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837981354" sldId="2147483704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837981354" sldId="2147483704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3538575151" sldId="2147483705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538575151" sldId="2147483705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538575151" sldId="2147483705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538575151" sldId="2147483705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538575151" sldId="2147483705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3538575151" sldId="2147483705"/>
              <ac:picMk id="17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1596232369" sldId="2147483706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596232369" sldId="2147483706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596232369" sldId="2147483706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596232369" sldId="2147483706"/>
              <ac:spMk id="6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596232369" sldId="2147483706"/>
              <ac:spMk id="7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596232369" sldId="2147483706"/>
              <ac:spMk id="8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1596232369" sldId="2147483706"/>
              <ac:picMk id="4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395915080" sldId="2147483707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95915080" sldId="2147483707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95915080" sldId="2147483707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395915080" sldId="2147483707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3727976168" sldId="2147483708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727976168" sldId="2147483708"/>
              <ac:spMk id="2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1679579863" sldId="2147483709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679579863" sldId="2147483709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679579863" sldId="2147483709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679579863" sldId="2147483709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679579863" sldId="2147483709"/>
              <ac:spMk id="6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1679579863" sldId="2147483709"/>
              <ac:spMk id="7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1679579863" sldId="2147483709"/>
              <ac:picMk id="3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3827065386" sldId="2147483710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827065386" sldId="2147483710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827065386" sldId="2147483710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827065386" sldId="2147483710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827065386" sldId="2147483710"/>
              <ac:spMk id="6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827065386" sldId="2147483710"/>
              <ac:spMk id="7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3827065386" sldId="2147483710"/>
              <ac:picMk id="3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122158252" sldId="2147483685"/>
            <pc:sldLayoutMk cId="3332193019" sldId="2147483711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332193019" sldId="2147483711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332193019" sldId="2147483711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332193019" sldId="2147483711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332193019" sldId="2147483711"/>
              <ac:spMk id="6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122158252" sldId="2147483685"/>
              <pc:sldLayoutMk cId="3332193019" sldId="2147483711"/>
              <ac:spMk id="7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3122158252" sldId="2147483685"/>
              <pc:sldLayoutMk cId="3332193019" sldId="2147483711"/>
              <ac:picMk id="3" creationId="{00000000-0000-0000-0000-000000000000}"/>
            </ac:picMkLst>
          </pc:picChg>
        </pc:sldLayoutChg>
      </pc:sldMasterChg>
      <pc:sldMasterChg chg="delSp modSp mod modSldLayout">
        <pc:chgData name="Hiroo_Oyama" userId="1140a4e7-bcb6-4855-8819-1a9015c66fc3" providerId="ADAL" clId="{983C2CE3-B708-442F-AA7C-07CDBCF1278A}" dt="2023-01-30T11:35:02.131" v="2" actId="33475"/>
        <pc:sldMasterMkLst>
          <pc:docMk/>
          <pc:sldMasterMk cId="1067602091" sldId="2147483712"/>
        </pc:sldMasterMkLst>
        <pc:spChg chg="del mod">
          <ac:chgData name="Hiroo_Oyama" userId="1140a4e7-bcb6-4855-8819-1a9015c66fc3" providerId="ADAL" clId="{983C2CE3-B708-442F-AA7C-07CDBCF1278A}" dt="2023-01-30T11:35:02.131" v="2" actId="33475"/>
          <ac:spMkLst>
            <pc:docMk/>
            <pc:sldMasterMk cId="1067602091" sldId="2147483712"/>
            <ac:spMk id="3" creationId="{C6B27A1B-F30B-FC23-9D28-FA30C9E59372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1067602091" sldId="2147483712"/>
            <ac:spMk id="9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1067602091" sldId="2147483712"/>
            <ac:spMk id="10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1067602091" sldId="2147483712"/>
            <ac:spMk id="3078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1067602091" sldId="2147483712"/>
            <ac:spMk id="7172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1067602091" sldId="2147483712"/>
            <ac:spMk id="7173" creationId="{00000000-0000-0000-0000-000000000000}"/>
          </ac:spMkLst>
        </pc:sp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1035966856" sldId="2147483713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035966856" sldId="2147483713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035966856" sldId="2147483713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035966856" sldId="2147483713"/>
              <ac:spMk id="409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035966856" sldId="2147483713"/>
              <ac:spMk id="4099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1067602091" sldId="2147483712"/>
              <pc:sldLayoutMk cId="1035966856" sldId="2147483713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4134353244" sldId="2147483714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4134353244" sldId="2147483714"/>
              <ac:spMk id="8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2778877220" sldId="2147483715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778877220" sldId="2147483715"/>
              <ac:spMk id="12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1067602091" sldId="2147483712"/>
              <pc:sldLayoutMk cId="2778877220" sldId="2147483715"/>
              <ac:picMk id="5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2271428668" sldId="2147483716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271428668" sldId="2147483716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271428668" sldId="2147483716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271428668" sldId="2147483716"/>
              <ac:spMk id="6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1030618795" sldId="2147483717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030618795" sldId="2147483717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030618795" sldId="2147483717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030618795" sldId="2147483717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030618795" sldId="2147483717"/>
              <ac:spMk id="6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3318054904" sldId="2147483718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3318054904" sldId="2147483718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3318054904" sldId="2147483718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3318054904" sldId="2147483718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3318054904" sldId="2147483718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3318054904" sldId="2147483718"/>
              <ac:spMk id="6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3318054904" sldId="2147483718"/>
              <ac:spMk id="7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3318054904" sldId="2147483718"/>
              <ac:spMk id="8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1178455634" sldId="2147483719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178455634" sldId="2147483719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178455634" sldId="2147483719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2127881706" sldId="2147483720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127881706" sldId="2147483720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127881706" sldId="2147483720"/>
              <ac:spMk id="3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1484294675" sldId="2147483721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484294675" sldId="2147483721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484294675" sldId="2147483721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484294675" sldId="2147483721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484294675" sldId="2147483721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484294675" sldId="2147483721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484294675" sldId="2147483721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1067602091" sldId="2147483712"/>
              <pc:sldLayoutMk cId="1484294675" sldId="2147483721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2481697987" sldId="2147483722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481697987" sldId="2147483722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481697987" sldId="2147483722"/>
              <ac:spMk id="8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481697987" sldId="2147483722"/>
              <ac:spMk id="9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481697987" sldId="2147483722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481697987" sldId="2147483722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481697987" sldId="2147483722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1067602091" sldId="2147483712"/>
              <pc:sldLayoutMk cId="2481697987" sldId="2147483722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1420203943" sldId="2147483723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420203943" sldId="2147483723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420203943" sldId="2147483723"/>
              <ac:spMk id="1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420203943" sldId="2147483723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420203943" sldId="2147483723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1067602091" sldId="2147483712"/>
              <pc:sldLayoutMk cId="1420203943" sldId="2147483723"/>
              <ac:picMk id="17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2951030289" sldId="2147483724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951030289" sldId="2147483724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951030289" sldId="2147483724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951030289" sldId="2147483724"/>
              <ac:spMk id="6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951030289" sldId="2147483724"/>
              <ac:spMk id="7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951030289" sldId="2147483724"/>
              <ac:spMk id="8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1067602091" sldId="2147483712"/>
              <pc:sldLayoutMk cId="2951030289" sldId="2147483724"/>
              <ac:picMk id="4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187099018" sldId="2147483725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87099018" sldId="2147483725"/>
              <ac:spMk id="1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87099018" sldId="2147483725"/>
              <ac:spMk id="14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1067602091" sldId="2147483712"/>
              <pc:sldLayoutMk cId="187099018" sldId="2147483725"/>
              <ac:picMk id="11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1773021733" sldId="2147483726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1773021733" sldId="2147483726"/>
              <ac:spMk id="2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283192520" sldId="2147483727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83192520" sldId="2147483727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83192520" sldId="2147483727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83192520" sldId="2147483727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83192520" sldId="2147483727"/>
              <ac:spMk id="6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283192520" sldId="2147483727"/>
              <ac:spMk id="7" creationId="{00000000-0000-0000-0000-000000000000}"/>
            </ac:spMkLst>
          </pc:spChg>
          <pc:picChg chg="mod">
            <ac:chgData name="Hiroo_Oyama" userId="1140a4e7-bcb6-4855-8819-1a9015c66fc3" providerId="ADAL" clId="{983C2CE3-B708-442F-AA7C-07CDBCF1278A}" dt="2023-01-30T11:34:42.319" v="0"/>
            <ac:picMkLst>
              <pc:docMk/>
              <pc:sldMasterMk cId="1067602091" sldId="2147483712"/>
              <pc:sldLayoutMk cId="283192520" sldId="2147483727"/>
              <ac:picMk id="3" creationId="{00000000-0000-0000-0000-000000000000}"/>
            </ac:picMkLst>
          </pc:pic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1067602091" sldId="2147483712"/>
            <pc:sldLayoutMk cId="864054448" sldId="2147483728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1067602091" sldId="2147483712"/>
              <pc:sldLayoutMk cId="864054448" sldId="2147483728"/>
              <ac:spMk id="7" creationId="{00000000-0000-0000-0000-000000000000}"/>
            </ac:spMkLst>
          </pc:spChg>
        </pc:sldLayoutChg>
      </pc:sldMasterChg>
      <pc:sldMasterChg chg="delSp modSp mod modSldLayout">
        <pc:chgData name="Hiroo_Oyama" userId="1140a4e7-bcb6-4855-8819-1a9015c66fc3" providerId="ADAL" clId="{983C2CE3-B708-442F-AA7C-07CDBCF1278A}" dt="2023-01-30T11:35:02.131" v="2" actId="33475"/>
        <pc:sldMasterMkLst>
          <pc:docMk/>
          <pc:sldMasterMk cId="4261198312" sldId="2147483755"/>
        </pc:sldMasterMkLst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4261198312" sldId="2147483755"/>
            <ac:spMk id="2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4261198312" sldId="2147483755"/>
            <ac:spMk id="3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4261198312" sldId="2147483755"/>
            <ac:spMk id="4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4261198312" sldId="2147483755"/>
            <ac:spMk id="5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4261198312" sldId="2147483755"/>
            <ac:spMk id="6" creationId="{00000000-0000-0000-0000-000000000000}"/>
          </ac:spMkLst>
        </pc:spChg>
        <pc:spChg chg="del mod">
          <ac:chgData name="Hiroo_Oyama" userId="1140a4e7-bcb6-4855-8819-1a9015c66fc3" providerId="ADAL" clId="{983C2CE3-B708-442F-AA7C-07CDBCF1278A}" dt="2023-01-30T11:35:02.131" v="2" actId="33475"/>
          <ac:spMkLst>
            <pc:docMk/>
            <pc:sldMasterMk cId="4261198312" sldId="2147483755"/>
            <ac:spMk id="8" creationId="{C4F0226E-FD4C-6334-6D98-D59F65A62026}"/>
          </ac:spMkLst>
        </pc:sp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4261198312" sldId="2147483755"/>
            <pc:sldLayoutMk cId="3171039611" sldId="2147483756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3171039611" sldId="2147483756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3171039611" sldId="2147483756"/>
              <ac:spMk id="3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4261198312" sldId="2147483755"/>
            <pc:sldLayoutMk cId="3566152332" sldId="2147483758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3566152332" sldId="2147483758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3566152332" sldId="2147483758"/>
              <ac:spMk id="3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4261198312" sldId="2147483755"/>
            <pc:sldLayoutMk cId="212251043" sldId="2147483759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212251043" sldId="2147483759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212251043" sldId="2147483759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4261198312" sldId="2147483755"/>
            <pc:sldLayoutMk cId="4114389129" sldId="2147483760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4114389129" sldId="2147483760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4114389129" sldId="2147483760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4114389129" sldId="2147483760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4114389129" sldId="2147483760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4114389129" sldId="2147483760"/>
              <ac:spMk id="6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4261198312" sldId="2147483755"/>
            <pc:sldLayoutMk cId="2828022003" sldId="2147483763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2828022003" sldId="2147483763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2828022003" sldId="2147483763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2828022003" sldId="2147483763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4261198312" sldId="2147483755"/>
            <pc:sldLayoutMk cId="1462082861" sldId="2147483764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1462082861" sldId="2147483764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1462082861" sldId="2147483764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1462082861" sldId="2147483764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4261198312" sldId="2147483755"/>
            <pc:sldLayoutMk cId="778580059" sldId="2147483766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778580059" sldId="2147483766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4261198312" sldId="2147483755"/>
              <pc:sldLayoutMk cId="778580059" sldId="2147483766"/>
              <ac:spMk id="3" creationId="{00000000-0000-0000-0000-000000000000}"/>
            </ac:spMkLst>
          </pc:spChg>
        </pc:sldLayoutChg>
      </pc:sldMasterChg>
      <pc:sldMasterChg chg="delSp modSp mod modSldLayout">
        <pc:chgData name="Hiroo_Oyama" userId="1140a4e7-bcb6-4855-8819-1a9015c66fc3" providerId="ADAL" clId="{983C2CE3-B708-442F-AA7C-07CDBCF1278A}" dt="2023-01-30T11:35:02.131" v="2" actId="33475"/>
        <pc:sldMasterMkLst>
          <pc:docMk/>
          <pc:sldMasterMk cId="390928586" sldId="2147483768"/>
        </pc:sldMasterMkLst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390928586" sldId="2147483768"/>
            <ac:spMk id="2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390928586" sldId="2147483768"/>
            <ac:spMk id="3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390928586" sldId="2147483768"/>
            <ac:spMk id="4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390928586" sldId="2147483768"/>
            <ac:spMk id="5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390928586" sldId="2147483768"/>
            <ac:spMk id="6" creationId="{00000000-0000-0000-0000-000000000000}"/>
          </ac:spMkLst>
        </pc:spChg>
        <pc:spChg chg="del mod">
          <ac:chgData name="Hiroo_Oyama" userId="1140a4e7-bcb6-4855-8819-1a9015c66fc3" providerId="ADAL" clId="{983C2CE3-B708-442F-AA7C-07CDBCF1278A}" dt="2023-01-30T11:35:02.131" v="2" actId="33475"/>
          <ac:spMkLst>
            <pc:docMk/>
            <pc:sldMasterMk cId="390928586" sldId="2147483768"/>
            <ac:spMk id="8" creationId="{D64F69BA-8ADD-8DEE-8BA6-F1A5BB7DB4D1}"/>
          </ac:spMkLst>
        </pc:sp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90928586" sldId="2147483768"/>
            <pc:sldLayoutMk cId="3096773012" sldId="2147483769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3096773012" sldId="2147483769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3096773012" sldId="2147483769"/>
              <ac:spMk id="3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90928586" sldId="2147483768"/>
            <pc:sldLayoutMk cId="2977926261" sldId="2147483771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977926261" sldId="2147483771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977926261" sldId="2147483771"/>
              <ac:spMk id="3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90928586" sldId="2147483768"/>
            <pc:sldLayoutMk cId="688437953" sldId="2147483772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688437953" sldId="2147483772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688437953" sldId="2147483772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90928586" sldId="2147483768"/>
            <pc:sldLayoutMk cId="2313405349" sldId="2147483773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313405349" sldId="2147483773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313405349" sldId="2147483773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313405349" sldId="2147483773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313405349" sldId="2147483773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313405349" sldId="2147483773"/>
              <ac:spMk id="6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90928586" sldId="2147483768"/>
            <pc:sldLayoutMk cId="823915881" sldId="2147483776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823915881" sldId="2147483776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823915881" sldId="2147483776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823915881" sldId="2147483776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90928586" sldId="2147483768"/>
            <pc:sldLayoutMk cId="2353768078" sldId="2147483777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353768078" sldId="2147483777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353768078" sldId="2147483777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353768078" sldId="2147483777"/>
              <ac:spMk id="4" creationId="{00000000-0000-0000-0000-000000000000}"/>
            </ac:spMkLst>
          </pc:spChg>
        </pc:sldLayout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390928586" sldId="2147483768"/>
            <pc:sldLayoutMk cId="2833398113" sldId="2147483779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833398113" sldId="2147483779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390928586" sldId="2147483768"/>
              <pc:sldLayoutMk cId="2833398113" sldId="2147483779"/>
              <ac:spMk id="3" creationId="{00000000-0000-0000-0000-000000000000}"/>
            </ac:spMkLst>
          </pc:spChg>
        </pc:sldLayoutChg>
      </pc:sldMasterChg>
      <pc:sldMasterChg chg="delSp modSp mod modSldLayout">
        <pc:chgData name="Hiroo_Oyama" userId="1140a4e7-bcb6-4855-8819-1a9015c66fc3" providerId="ADAL" clId="{983C2CE3-B708-442F-AA7C-07CDBCF1278A}" dt="2023-01-30T11:36:56.016" v="22" actId="20577"/>
        <pc:sldMasterMkLst>
          <pc:docMk/>
          <pc:sldMasterMk cId="658523334" sldId="2147483780"/>
        </pc:sldMasterMkLst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658523334" sldId="2147483780"/>
            <ac:spMk id="3" creationId="{00000000-0000-0000-0000-000000000000}"/>
          </ac:spMkLst>
        </pc:spChg>
        <pc:spChg chg="del mod">
          <ac:chgData name="Hiroo_Oyama" userId="1140a4e7-bcb6-4855-8819-1a9015c66fc3" providerId="ADAL" clId="{983C2CE3-B708-442F-AA7C-07CDBCF1278A}" dt="2023-01-30T11:35:02.131" v="2" actId="33475"/>
          <ac:spMkLst>
            <pc:docMk/>
            <pc:sldMasterMk cId="658523334" sldId="2147483780"/>
            <ac:spMk id="5" creationId="{8471FF32-9EDE-FE27-0DF4-C3D22B61ECD8}"/>
          </ac:spMkLst>
        </pc:spChg>
        <pc:spChg chg="mod">
          <ac:chgData name="Hiroo_Oyama" userId="1140a4e7-bcb6-4855-8819-1a9015c66fc3" providerId="ADAL" clId="{983C2CE3-B708-442F-AA7C-07CDBCF1278A}" dt="2023-01-30T11:36:56.016" v="22" actId="20577"/>
          <ac:spMkLst>
            <pc:docMk/>
            <pc:sldMasterMk cId="658523334" sldId="2147483780"/>
            <ac:spMk id="9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658523334" sldId="2147483780"/>
            <ac:spMk id="1030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658523334" sldId="2147483780"/>
            <ac:spMk id="2050" creationId="{00000000-0000-0000-0000-000000000000}"/>
          </ac:spMkLst>
        </pc:spChg>
        <pc:spChg chg="mod">
          <ac:chgData name="Hiroo_Oyama" userId="1140a4e7-bcb6-4855-8819-1a9015c66fc3" providerId="ADAL" clId="{983C2CE3-B708-442F-AA7C-07CDBCF1278A}" dt="2023-01-30T11:34:42.319" v="0"/>
          <ac:spMkLst>
            <pc:docMk/>
            <pc:sldMasterMk cId="658523334" sldId="2147483780"/>
            <ac:spMk id="2051" creationId="{00000000-0000-0000-0000-000000000000}"/>
          </ac:spMkLst>
        </pc:spChg>
        <pc:picChg chg="mod">
          <ac:chgData name="Hiroo_Oyama" userId="1140a4e7-bcb6-4855-8819-1a9015c66fc3" providerId="ADAL" clId="{983C2CE3-B708-442F-AA7C-07CDBCF1278A}" dt="2023-01-30T11:34:42.319" v="0"/>
          <ac:picMkLst>
            <pc:docMk/>
            <pc:sldMasterMk cId="658523334" sldId="2147483780"/>
            <ac:picMk id="4" creationId="{00000000-0000-0000-0000-000000000000}"/>
          </ac:picMkLst>
        </pc:picChg>
        <pc:sldLayoutChg chg="modSp">
          <pc:chgData name="Hiroo_Oyama" userId="1140a4e7-bcb6-4855-8819-1a9015c66fc3" providerId="ADAL" clId="{983C2CE3-B708-442F-AA7C-07CDBCF1278A}" dt="2023-01-30T11:34:42.319" v="0"/>
          <pc:sldLayoutMkLst>
            <pc:docMk/>
            <pc:sldMasterMk cId="658523334" sldId="2147483780"/>
            <pc:sldLayoutMk cId="549539050" sldId="2147483781"/>
          </pc:sldLayoutMkLst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658523334" sldId="2147483780"/>
              <pc:sldLayoutMk cId="549539050" sldId="2147483781"/>
              <ac:spMk id="2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658523334" sldId="2147483780"/>
              <pc:sldLayoutMk cId="549539050" sldId="2147483781"/>
              <ac:spMk id="3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658523334" sldId="2147483780"/>
              <pc:sldLayoutMk cId="549539050" sldId="2147483781"/>
              <ac:spMk id="4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658523334" sldId="2147483780"/>
              <pc:sldLayoutMk cId="549539050" sldId="2147483781"/>
              <ac:spMk id="5" creationId="{00000000-0000-0000-0000-000000000000}"/>
            </ac:spMkLst>
          </pc:spChg>
          <pc:spChg chg="mod">
            <ac:chgData name="Hiroo_Oyama" userId="1140a4e7-bcb6-4855-8819-1a9015c66fc3" providerId="ADAL" clId="{983C2CE3-B708-442F-AA7C-07CDBCF1278A}" dt="2023-01-30T11:34:42.319" v="0"/>
            <ac:spMkLst>
              <pc:docMk/>
              <pc:sldMasterMk cId="658523334" sldId="2147483780"/>
              <pc:sldLayoutMk cId="549539050" sldId="2147483781"/>
              <ac:spMk id="6" creationId="{00000000-0000-0000-0000-000000000000}"/>
            </ac:spMkLst>
          </pc:spChg>
        </pc:sldLayoutChg>
      </pc:sldMasterChg>
    </pc:docChg>
  </pc:docChgLst>
  <pc:docChgLst>
    <pc:chgData name="Rie_Kikukawa" userId="S::rie_kikukawa@jetro.go.jp::3efc5c9d-0df9-4a84-ac23-9a944b5d21a4" providerId="AD" clId="Web-{9555FE61-39DC-481F-A4EA-C703F36108C4}"/>
    <pc:docChg chg="modSld">
      <pc:chgData name="Rie_Kikukawa" userId="S::rie_kikukawa@jetro.go.jp::3efc5c9d-0df9-4a84-ac23-9a944b5d21a4" providerId="AD" clId="Web-{9555FE61-39DC-481F-A4EA-C703F36108C4}" dt="2020-09-30T00:23:27.076" v="76" actId="1076"/>
      <pc:docMkLst>
        <pc:docMk/>
      </pc:docMkLst>
      <pc:sldChg chg="modSp">
        <pc:chgData name="Rie_Kikukawa" userId="S::rie_kikukawa@jetro.go.jp::3efc5c9d-0df9-4a84-ac23-9a944b5d21a4" providerId="AD" clId="Web-{9555FE61-39DC-481F-A4EA-C703F36108C4}" dt="2020-09-30T00:23:27.076" v="76" actId="1076"/>
        <pc:sldMkLst>
          <pc:docMk/>
          <pc:sldMk cId="823321049" sldId="1080"/>
        </pc:sldMkLst>
        <pc:spChg chg="mod">
          <ac:chgData name="Rie_Kikukawa" userId="S::rie_kikukawa@jetro.go.jp::3efc5c9d-0df9-4a84-ac23-9a944b5d21a4" providerId="AD" clId="Web-{9555FE61-39DC-481F-A4EA-C703F36108C4}" dt="2020-09-30T00:22:57.576" v="74" actId="1076"/>
          <ac:spMkLst>
            <pc:docMk/>
            <pc:sldMk cId="823321049" sldId="1080"/>
            <ac:spMk id="2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3:15.232" v="75" actId="20577"/>
          <ac:spMkLst>
            <pc:docMk/>
            <pc:sldMk cId="823321049" sldId="1080"/>
            <ac:spMk id="3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18:53.680" v="54" actId="20577"/>
          <ac:spMkLst>
            <pc:docMk/>
            <pc:sldMk cId="823321049" sldId="1080"/>
            <ac:spMk id="7" creationId="{7FC42E28-2D8C-4846-B98E-09CCDBAA24AD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2:29.044" v="70"/>
          <ac:spMkLst>
            <pc:docMk/>
            <pc:sldMk cId="823321049" sldId="1080"/>
            <ac:spMk id="12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3:27.076" v="76" actId="1076"/>
          <ac:spMkLst>
            <pc:docMk/>
            <pc:sldMk cId="823321049" sldId="1080"/>
            <ac:spMk id="19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2:23.903" v="69" actId="14100"/>
          <ac:spMkLst>
            <pc:docMk/>
            <pc:sldMk cId="823321049" sldId="1080"/>
            <ac:spMk id="20" creationId="{00000000-0000-0000-0000-000000000000}"/>
          </ac:spMkLst>
        </pc:spChg>
      </pc:sldChg>
    </pc:docChg>
  </pc:docChgLst>
  <pc:docChgLst>
    <pc:chgData name="Hiroaki_Takagi" userId="S::hiroaki_takagi@jetro.go.jp::c0580186-e280-40ed-817e-12cecefe92fc" providerId="AD" clId="Web-{8093BC59-3933-4966-9396-661C7DD911CD}"/>
    <pc:docChg chg="modSld">
      <pc:chgData name="Hiroaki_Takagi" userId="S::hiroaki_takagi@jetro.go.jp::c0580186-e280-40ed-817e-12cecefe92fc" providerId="AD" clId="Web-{8093BC59-3933-4966-9396-661C7DD911CD}" dt="2020-09-30T06:51:44.485" v="0"/>
      <pc:docMkLst>
        <pc:docMk/>
      </pc:docMkLst>
      <pc:sldChg chg="modSp">
        <pc:chgData name="Hiroaki_Takagi" userId="S::hiroaki_takagi@jetro.go.jp::c0580186-e280-40ed-817e-12cecefe92fc" providerId="AD" clId="Web-{8093BC59-3933-4966-9396-661C7DD911CD}" dt="2020-09-30T06:51:44.485" v="0"/>
        <pc:sldMkLst>
          <pc:docMk/>
          <pc:sldMk cId="823321049" sldId="1080"/>
        </pc:sldMkLst>
        <pc:picChg chg="mod">
          <ac:chgData name="Hiroaki_Takagi" userId="S::hiroaki_takagi@jetro.go.jp::c0580186-e280-40ed-817e-12cecefe92fc" providerId="AD" clId="Web-{8093BC59-3933-4966-9396-661C7DD911CD}" dt="2020-09-30T06:51:44.485" v="0"/>
          <ac:picMkLst>
            <pc:docMk/>
            <pc:sldMk cId="823321049" sldId="1080"/>
            <ac:picMk id="1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7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459" y="7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51AC4078-C446-4906-BAB0-511BDBD9567B}" type="datetimeFigureOut">
              <a:rPr lang="ja-JP" altLang="en-US"/>
              <a:pPr>
                <a:defRPr/>
              </a:pPr>
              <a:t>2023/3/17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671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459" y="9440671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7C773968-BACA-4AAA-955F-399AFF5FF4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1061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7"/>
            <a:ext cx="294961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99" y="7"/>
            <a:ext cx="294961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30987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33" y="4721187"/>
            <a:ext cx="4989752" cy="447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2378"/>
            <a:ext cx="294961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99" y="9442378"/>
            <a:ext cx="294961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4B12490C-FB5F-4B1A-88C3-7FF4E27669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0053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F7C678-2F29-4BC9-9648-AEEFD44FC4BC}" type="slidenum">
              <a:rPr lang="en-US" altLang="ja-JP" smtClean="0">
                <a:latin typeface="Times" pitchFamily="18" charset="0"/>
                <a:ea typeface="Osaka"/>
                <a:cs typeface="Osaka"/>
              </a:rPr>
              <a:pPr/>
              <a:t>0</a:t>
            </a:fld>
            <a:endParaRPr lang="en-US" altLang="ja-JP">
              <a:latin typeface="Times" pitchFamily="18" charset="0"/>
              <a:ea typeface="Osaka"/>
              <a:cs typeface="Osaka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30987" cy="37306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pitchFamily="18" charset="0"/>
              <a:ea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4263646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06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F7C678-2F29-4BC9-9648-AEEFD44FC4BC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065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itchFamily="18" charset="0"/>
              <a:ea typeface="Osaka"/>
              <a:cs typeface="Osaka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30987" cy="37306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>
              <a:latin typeface="Times New Roman" pitchFamily="18" charset="0"/>
              <a:ea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171269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583499" y="6148028"/>
            <a:ext cx="5966288" cy="2007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ja-JP" sz="90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91373" y="6612061"/>
            <a:ext cx="2540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E3E8E-3074-413E-B659-9F15F9CD47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-11966" y="6048996"/>
            <a:ext cx="375804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686A9-5F01-412A-AA95-C462B35001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64600" y="990600"/>
            <a:ext cx="2717800" cy="5105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11200" y="990600"/>
            <a:ext cx="7950200" cy="5105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5943600"/>
            <a:ext cx="375804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8785F-AACE-4A98-84B0-AB675A90F9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773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21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926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37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405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489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2035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9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238216" y="2071678"/>
            <a:ext cx="10363200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55573" y="6352727"/>
            <a:ext cx="4910171" cy="1844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52000" y="6537175"/>
            <a:ext cx="2540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C1503-F212-40AD-AA50-6549A3BD0F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タイトル 1"/>
          <p:cNvSpPr txBox="1">
            <a:spLocks/>
          </p:cNvSpPr>
          <p:nvPr userDrawn="1"/>
        </p:nvSpPr>
        <p:spPr bwMode="auto">
          <a:xfrm>
            <a:off x="239349" y="476736"/>
            <a:ext cx="10363200" cy="64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+mj-lt"/>
                <a:ea typeface="+mj-ea"/>
                <a:cs typeface="Osaka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9pPr>
          </a:lstStyle>
          <a:p>
            <a:endParaRPr lang="ja-JP" altLang="en-US" sz="3600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7680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22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398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039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817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1523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51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3891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8409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77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957" y="6362700"/>
            <a:ext cx="375804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94E40-6BEE-403F-96FB-81564B1E0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0220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0828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92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5800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04E37-5053-4D8F-91A7-9889DE5C25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AAD50-21A3-45DE-9022-8A3F1A988F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0B74-A070-448D-9D46-75C2ED02C2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FA615-148E-4BAC-82EE-B56FC3C5F7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DB79A-D562-42EB-AD7B-ED3DF1784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97295-B894-427E-95DE-8462A8558C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2192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2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-68587" y="6351968"/>
            <a:ext cx="375804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  <a:p>
            <a:pPr>
              <a:defRPr/>
            </a:pPr>
            <a:endParaRPr lang="en-US" altLang="ja-JP" sz="1000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52000" y="6580568"/>
            <a:ext cx="2540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55A4C-5225-4BEF-ADEB-A953341BE2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3AEF5-E205-4B6A-9A43-FDF3D33A06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287DB-C6B5-4CD4-92AA-7672948ECD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BCE81-A80D-482E-B908-848D9D9538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DBB88-A737-4805-A8FD-9CF6A38154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DA340-3E01-4B26-B803-B11476F27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867508" y="3500439"/>
            <a:ext cx="10456984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5661" y="765176"/>
            <a:ext cx="8706339" cy="36036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349508"/>
            <a:ext cx="10363200" cy="1008063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716338"/>
            <a:ext cx="85344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4" y="116639"/>
            <a:ext cx="2570132" cy="10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92248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9370063" y="44624"/>
            <a:ext cx="2844800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2981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8449" y="111918"/>
            <a:ext cx="139375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スライド番号プレースホルダ 11"/>
          <p:cNvSpPr>
            <a:spLocks noGrp="1"/>
          </p:cNvSpPr>
          <p:nvPr>
            <p:ph type="sldNum" sz="quarter" idx="11"/>
          </p:nvPr>
        </p:nvSpPr>
        <p:spPr>
          <a:xfrm>
            <a:off x="10761639" y="24720"/>
            <a:ext cx="1419256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654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44624"/>
            <a:ext cx="2844800" cy="2603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6483-3768-42AD-98CF-142FFF8768D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757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4" y="1341446"/>
            <a:ext cx="5392616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89784" y="1341446"/>
            <a:ext cx="5392616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C57E-3005-41F2-A34C-A13CA58CDE5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3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349" y="1603375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011863"/>
            <a:ext cx="375804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28064-E77C-4C33-AAD9-F1B8CB0FF3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698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698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53DA8-F239-4E5B-83D3-BDEADB9EA28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493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758B-ACA8-451C-B82F-56E8BA492B8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9789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C0DB-F6E5-44BA-B95B-DCA19653AAD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8089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29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516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2108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597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3058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7758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4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-9592" y="5805264"/>
            <a:ext cx="375804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377BA-285F-4593-A4F0-2A56169F87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708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12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701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813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93" y="8"/>
            <a:ext cx="3500308" cy="7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08001"/>
          </a:xfrm>
          <a:prstGeom prst="rect">
            <a:avLst/>
          </a:prstGeom>
          <a:gradFill>
            <a:gsLst>
              <a:gs pos="100000">
                <a:schemeClr val="bg1">
                  <a:alpha val="0"/>
                </a:schemeClr>
              </a:gs>
              <a:gs pos="50000">
                <a:srgbClr val="000099">
                  <a:alpha val="29000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47639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itchFamily="50" charset="-128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38575151"/>
      </p:ext>
    </p:extLst>
  </p:cSld>
  <p:clrMapOvr>
    <a:masterClrMapping/>
  </p:clrMapOvr>
  <p:transition>
    <p:cover dir="ld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Pwork\My Documents\【work】\09101501JETRO\to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"/>
            <a:ext cx="12192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 userDrawn="1"/>
        </p:nvSpPr>
        <p:spPr>
          <a:xfrm>
            <a:off x="0" y="9"/>
            <a:ext cx="12192000" cy="720725"/>
          </a:xfrm>
          <a:prstGeom prst="rect">
            <a:avLst/>
          </a:prstGeom>
          <a:solidFill>
            <a:srgbClr val="0033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9"/>
            <a:ext cx="12192000" cy="7207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9623236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08505" y="47034"/>
            <a:ext cx="1509905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正方形/長方形 12"/>
          <p:cNvSpPr/>
          <p:nvPr userDrawn="1"/>
        </p:nvSpPr>
        <p:spPr>
          <a:xfrm>
            <a:off x="-48683" y="620688"/>
            <a:ext cx="12240683" cy="7200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54868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9150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609713" y="274652"/>
            <a:ext cx="10972604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2797616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8688917" y="8"/>
            <a:ext cx="3503083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9051" y="-4763"/>
            <a:ext cx="12192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12192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323" y="-12700"/>
            <a:ext cx="12192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9579863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8688917" y="8"/>
            <a:ext cx="3503083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9051" y="-4763"/>
            <a:ext cx="12192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12192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323" y="-12700"/>
            <a:ext cx="12192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70653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-18987" y="5805264"/>
            <a:ext cx="375804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52000" y="6446021"/>
            <a:ext cx="2540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E0CD0-1F43-409D-86FB-9BBE4E73CA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8688917" y="8"/>
            <a:ext cx="3503083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9051" y="-4763"/>
            <a:ext cx="12192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12192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323" y="-12700"/>
            <a:ext cx="12192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3219301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867508" y="3500439"/>
            <a:ext cx="10456984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5661" y="765176"/>
            <a:ext cx="8706339" cy="36036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349508"/>
            <a:ext cx="10363200" cy="1008063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716338"/>
            <a:ext cx="85344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4" y="116639"/>
            <a:ext cx="2570132" cy="10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596685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9370063" y="44624"/>
            <a:ext cx="2844800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5324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8449" y="111918"/>
            <a:ext cx="139375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スライド番号プレースホルダ 11"/>
          <p:cNvSpPr>
            <a:spLocks noGrp="1"/>
          </p:cNvSpPr>
          <p:nvPr>
            <p:ph type="sldNum" sz="quarter" idx="11"/>
          </p:nvPr>
        </p:nvSpPr>
        <p:spPr>
          <a:xfrm>
            <a:off x="10761639" y="24720"/>
            <a:ext cx="1419256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87722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44624"/>
            <a:ext cx="2844800" cy="2603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6483-3768-42AD-98CF-142FFF8768D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4286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4" y="1341446"/>
            <a:ext cx="5392616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89784" y="1341446"/>
            <a:ext cx="5392616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C57E-3005-41F2-A34C-A13CA58CDE5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1879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698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698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53DA8-F239-4E5B-83D3-BDEADB9EA28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5490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758B-ACA8-451C-B82F-56E8BA492B8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5563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6061" y="6597650"/>
            <a:ext cx="2844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C0DB-F6E5-44BA-B95B-DCA19653AAD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88170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29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88252" y="155679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0595" y="6248400"/>
            <a:ext cx="375804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EE2D9-AA97-4457-A294-7C94698E8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4263292" y="6597650"/>
            <a:ext cx="38608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69798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93" y="8"/>
            <a:ext cx="3500308" cy="7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 userDrawn="1"/>
        </p:nvSpPr>
        <p:spPr>
          <a:xfrm>
            <a:off x="8688288" y="8"/>
            <a:ext cx="35037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8"/>
            <a:ext cx="12192000" cy="708001"/>
          </a:xfrm>
          <a:prstGeom prst="rect">
            <a:avLst/>
          </a:prstGeom>
          <a:gradFill>
            <a:gsLst>
              <a:gs pos="100000">
                <a:schemeClr val="bg1">
                  <a:alpha val="0"/>
                </a:schemeClr>
              </a:gs>
              <a:gs pos="50000">
                <a:srgbClr val="000099">
                  <a:alpha val="29000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47639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itchFamily="50" charset="-128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20203943"/>
      </p:ext>
    </p:extLst>
  </p:cSld>
  <p:clrMapOvr>
    <a:masterClrMapping/>
  </p:clrMapOvr>
  <p:transition>
    <p:cover dir="ld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Pwork\My Documents\【work】\09101501JETRO\to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"/>
            <a:ext cx="12192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 userDrawn="1"/>
        </p:nvSpPr>
        <p:spPr>
          <a:xfrm>
            <a:off x="0" y="9"/>
            <a:ext cx="12192000" cy="720725"/>
          </a:xfrm>
          <a:prstGeom prst="rect">
            <a:avLst/>
          </a:prstGeom>
          <a:solidFill>
            <a:srgbClr val="0033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9"/>
            <a:ext cx="12192000" cy="7207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73063"/>
            <a:ext cx="12192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12192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5103028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08505" y="47034"/>
            <a:ext cx="1509905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正方形/長方形 12"/>
          <p:cNvSpPr/>
          <p:nvPr userDrawn="1"/>
        </p:nvSpPr>
        <p:spPr>
          <a:xfrm>
            <a:off x="-48683" y="620688"/>
            <a:ext cx="12240683" cy="7200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54868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709901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609713" y="274652"/>
            <a:ext cx="10972604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7302173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688288" y="8"/>
            <a:ext cx="3503712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8688917" y="8"/>
            <a:ext cx="3503083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9051" y="-4763"/>
            <a:ext cx="12192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12192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2"/>
            <a:ext cx="11239500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323" y="-12700"/>
            <a:ext cx="12192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3192520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9347200" y="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101AF7D9-A2C4-4C07-B40F-31560EBD1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544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583499" y="6148028"/>
            <a:ext cx="5966288" cy="2007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EF3F48B-EB0D-4E3B-BAC8-96DEFF1C8EE1}" type="datetime1">
              <a:rPr lang="en-US" altLang="ja-JP" sz="900" smtClean="0">
                <a:solidFill>
                  <a:prstClr val="black"/>
                </a:solidFill>
              </a:rPr>
              <a:t>3/17/2023</a:t>
            </a:fld>
            <a:endParaRPr lang="en-US" altLang="ja-JP" sz="90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91373" y="6612061"/>
            <a:ext cx="2540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E3E8E-3074-413E-B659-9F15F9CD47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953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201932"/>
            <a:ext cx="375804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049A4-A0DC-4B27-BDE9-18F7554A12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slideLayout" Target="../slideLayouts/slideLayout62.xml"/><Relationship Id="rId26" Type="http://schemas.openxmlformats.org/officeDocument/2006/relationships/slideLayout" Target="../slideLayouts/slideLayout70.xml"/><Relationship Id="rId3" Type="http://schemas.openxmlformats.org/officeDocument/2006/relationships/slideLayout" Target="../slideLayouts/slideLayout47.xml"/><Relationship Id="rId21" Type="http://schemas.openxmlformats.org/officeDocument/2006/relationships/slideLayout" Target="../slideLayouts/slideLayout65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slideLayout" Target="../slideLayouts/slideLayout61.xml"/><Relationship Id="rId25" Type="http://schemas.openxmlformats.org/officeDocument/2006/relationships/slideLayout" Target="../slideLayouts/slideLayout69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20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24" Type="http://schemas.openxmlformats.org/officeDocument/2006/relationships/slideLayout" Target="../slideLayouts/slideLayout68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23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54.xml"/><Relationship Id="rId19" Type="http://schemas.openxmlformats.org/officeDocument/2006/relationships/slideLayout" Target="../slideLayouts/slideLayout63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Relationship Id="rId22" Type="http://schemas.openxmlformats.org/officeDocument/2006/relationships/slideLayout" Target="../slideLayouts/slideLayout66.xml"/><Relationship Id="rId27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72.xml"/><Relationship Id="rId16" Type="http://schemas.openxmlformats.org/officeDocument/2006/relationships/slideLayout" Target="../slideLayouts/slideLayout86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349" y="1184185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35027" y="6572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3AF9895C-2818-416B-BDC5-F9CB8343F9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b">
            <a:normAutofit/>
          </a:bodyPr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ja-JP" sz="800" dirty="0">
                <a:latin typeface="Century" pitchFamily="18" charset="0"/>
                <a:ea typeface="ＭＳ 明朝" pitchFamily="17" charset="-128"/>
              </a:rPr>
              <a:t>Copyright (C) 2023 JETRO.</a:t>
            </a:r>
            <a:r>
              <a:rPr lang="en-US" altLang="ja-JP" sz="800" dirty="0">
                <a:latin typeface="ＭＳ 明朝" pitchFamily="17" charset="-128"/>
                <a:ea typeface="ＭＳ 明朝" pitchFamily="17" charset="-128"/>
              </a:rPr>
              <a:t> </a:t>
            </a:r>
            <a:r>
              <a:rPr lang="en-US" altLang="ja-JP" sz="800" dirty="0">
                <a:latin typeface="Century" pitchFamily="18" charset="0"/>
                <a:ea typeface="ＭＳ 明朝" pitchFamily="17" charset="-128"/>
              </a:rPr>
              <a:t>All rights reserved.</a:t>
            </a:r>
            <a:r>
              <a:rPr lang="en-US" altLang="ja-JP" sz="800" dirty="0"/>
              <a:t> 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0" y="404664"/>
            <a:ext cx="12192000" cy="75840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Osaka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573" y="44625"/>
            <a:ext cx="968099" cy="3270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+mj-lt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Osak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+mn-ea"/>
          <a:cs typeface="Osak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Osak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Osak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Osak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D772-693A-4CDE-AACD-BB689FBAC10C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2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9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450E1E6B-5AEC-44E1-AE99-8EA0729DE9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336062" y="6524633"/>
            <a:ext cx="11519877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46184" y="765175"/>
            <a:ext cx="11521832" cy="7143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36065" y="115896"/>
            <a:ext cx="1152183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9600" y="1341446"/>
            <a:ext cx="109728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9347200" y="-3440"/>
            <a:ext cx="2844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309FC9C-CACA-405E-B149-67E65B05DD0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5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  <p:sldLayoutId id="2147483710" r:id="rId25"/>
    <p:sldLayoutId id="2147483711" r:id="rId2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336062" y="6524633"/>
            <a:ext cx="11519877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46184" y="765175"/>
            <a:ext cx="11521832" cy="7143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36065" y="115896"/>
            <a:ext cx="1152183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9600" y="1341446"/>
            <a:ext cx="109728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9347200" y="-3440"/>
            <a:ext cx="2844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309FC9C-CACA-405E-B149-67E65B05DD0A}" type="slidenum">
              <a:rPr kumimoji="1" lang="en-US" altLang="ja-JP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kumimoji="1" lang="en-US" altLang="ja-JP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60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349" y="1184185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35027" y="6572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charset="0"/>
                <a:ea typeface="Times New Roman" charset="-128"/>
                <a:cs typeface="Times New Roman"/>
              </a:defRPr>
            </a:lvl1pPr>
          </a:lstStyle>
          <a:p>
            <a:pPr>
              <a:defRPr/>
            </a:pPr>
            <a:fld id="{3AF9895C-2818-416B-BDC5-F9CB8343F97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b">
            <a:normAutofit/>
          </a:bodyPr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ja-JP" sz="800" dirty="0">
                <a:latin typeface="Times New Roman" pitchFamily="18" charset="0"/>
                <a:ea typeface="Times New Roman" pitchFamily="17" charset="-128"/>
              </a:rPr>
              <a:t>Copyright (C) 2023 JETRO. All rights reserved.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0" y="404665"/>
            <a:ext cx="12192000" cy="638525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573" y="44625"/>
            <a:ext cx="968099" cy="327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52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/>
          <a:ea typeface="Times New Roman"/>
          <a:cs typeface="Times New Roman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/>
          <a:ea typeface="Times New Roman"/>
          <a:cs typeface="Times New Roman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Times New Roman"/>
          <a:ea typeface="Times New Roman"/>
          <a:cs typeface="Times New Roman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Times New Roman"/>
          <a:ea typeface="Times New Roman"/>
          <a:cs typeface="Times New Roman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/>
          <a:ea typeface="Times New Roman"/>
          <a:cs typeface="Times New Roman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/>
          <a:ea typeface="Times New Roman"/>
          <a:cs typeface="Times New Roman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/>
          <a:ea typeface="Times New Roman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/>
          <a:ea typeface="Times New Roman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/>
          <a:ea typeface="Times New Roman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/>
          <a:ea typeface="Times New Roman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bie.lif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932760" y="481156"/>
            <a:ext cx="7944264" cy="648072"/>
          </a:xfrm>
        </p:spPr>
        <p:txBody>
          <a:bodyPr/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企業名○○○○○○〇</a:t>
            </a:r>
            <a:endParaRPr kumimoji="1" lang="ja-JP" altLang="en-US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263352" y="2639977"/>
            <a:ext cx="3929912" cy="1714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テキスト ボックス 30">
            <a:extLst>
              <a:ext uri="{FF2B5EF4-FFF2-40B4-BE49-F238E27FC236}">
                <a16:creationId xmlns:a16="http://schemas.microsoft.com/office/drawing/2014/main" id="{7FC42E28-2D8C-4846-B98E-09CCDBAA24AD}"/>
              </a:ext>
            </a:extLst>
          </p:cNvPr>
          <p:cNvSpPr txBox="1"/>
          <p:nvPr/>
        </p:nvSpPr>
        <p:spPr>
          <a:xfrm>
            <a:off x="1953447" y="1325168"/>
            <a:ext cx="3365092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/>
              </a:rPr>
              <a:t>所在地：</a:t>
            </a:r>
            <a:endParaRPr 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/>
              </a:rPr>
              <a:t>従業員：　名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/>
              </a:rPr>
              <a:t>会社設立年：　年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/>
              </a:rPr>
              <a:t>事業内容：</a:t>
            </a:r>
            <a:endParaRPr 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"/>
            </a:endParaRPr>
          </a:p>
        </p:txBody>
      </p:sp>
      <p:sp>
        <p:nvSpPr>
          <p:cNvPr id="8" name="テキスト ボックス 7"/>
          <p:cNvSpPr txBox="1"/>
          <p:nvPr/>
        </p:nvSpPr>
        <p:spPr bwMode="auto">
          <a:xfrm>
            <a:off x="7156159" y="2639977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/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3352" y="2639977"/>
            <a:ext cx="4122468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プロジェクト名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2" name="テキスト ボックス 16"/>
          <p:cNvSpPr txBox="1"/>
          <p:nvPr/>
        </p:nvSpPr>
        <p:spPr bwMode="auto">
          <a:xfrm>
            <a:off x="226823" y="3067333"/>
            <a:ext cx="41955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○○分野における△△△△の実証事業</a:t>
            </a:r>
            <a:endParaRPr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</p:txBody>
      </p:sp>
      <p:sp>
        <p:nvSpPr>
          <p:cNvPr id="15" name="テキスト ボックス 16"/>
          <p:cNvSpPr txBox="1"/>
          <p:nvPr/>
        </p:nvSpPr>
        <p:spPr bwMode="auto">
          <a:xfrm>
            <a:off x="5775207" y="1990115"/>
            <a:ext cx="60720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ja-JP" altLang="en-US" sz="1400" dirty="0">
                <a:latin typeface="游ゴシック Medium"/>
                <a:ea typeface="游ゴシック Medium"/>
                <a:cs typeface="Meiryo" charset="-128"/>
              </a:rPr>
              <a:t>○○○○</a:t>
            </a:r>
            <a:endParaRPr lang="en-US" altLang="ja-JP" sz="14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游ゴシック Medium"/>
                <a:ea typeface="游ゴシック Medium"/>
                <a:cs typeface="Meiryo" charset="-128"/>
              </a:rPr>
              <a:t>・実証事業の目的および背景</a:t>
            </a:r>
            <a:endParaRPr lang="en-US" altLang="ja-JP" sz="14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游ゴシック Medium"/>
                <a:ea typeface="游ゴシック Medium"/>
                <a:cs typeface="Meiryo" charset="-128"/>
              </a:rPr>
              <a:t>・本事業で開発する製品、サービス等のユニークな点、日本の既存のサービスと差別化できる点</a:t>
            </a:r>
            <a:endParaRPr lang="en-US" altLang="ja-JP" sz="14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游ゴシック Medium"/>
                <a:ea typeface="游ゴシック Medium"/>
                <a:cs typeface="Meiryo" charset="-128"/>
              </a:rPr>
              <a:t>・具体的な手法やスケジュール</a:t>
            </a:r>
            <a:endParaRPr lang="en-US" altLang="ja-JP" sz="14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游ゴシック Medium"/>
                <a:ea typeface="游ゴシック Medium"/>
                <a:cs typeface="Meiryo" charset="-128"/>
              </a:rPr>
              <a:t>・協働先名および当該企業との連携、役割分担</a:t>
            </a:r>
            <a:endParaRPr lang="en-US" altLang="ja-JP" sz="1300" dirty="0">
              <a:latin typeface="游ゴシック Medium"/>
              <a:ea typeface="游ゴシック Medium"/>
              <a:cs typeface="Meiryo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7104" y="3944913"/>
            <a:ext cx="4168716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会社概要及びサービス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5686397" y="1295749"/>
            <a:ext cx="26755" cy="5422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正方形/長方形 1"/>
          <p:cNvSpPr/>
          <p:nvPr/>
        </p:nvSpPr>
        <p:spPr>
          <a:xfrm>
            <a:off x="119336" y="2042715"/>
            <a:ext cx="3312368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400" dirty="0">
                <a:latin typeface="游ゴシック Medium"/>
                <a:ea typeface="游ゴシック Medium"/>
                <a:hlinkClick r:id="rId3"/>
              </a:rPr>
              <a:t>企業サイト </a:t>
            </a:r>
            <a:r>
              <a:rPr lang="en-US" altLang="ja-JP" sz="1400" dirty="0">
                <a:latin typeface="游ゴシック Medium"/>
                <a:ea typeface="游ゴシック Medium"/>
                <a:hlinkClick r:id="rId3"/>
              </a:rPr>
              <a:t>URL</a:t>
            </a:r>
          </a:p>
        </p:txBody>
      </p:sp>
      <p:sp>
        <p:nvSpPr>
          <p:cNvPr id="5" name="テキスト ボックス 4"/>
          <p:cNvSpPr txBox="1"/>
          <p:nvPr/>
        </p:nvSpPr>
        <p:spPr bwMode="auto">
          <a:xfrm>
            <a:off x="1689608" y="5395176"/>
            <a:ext cx="1656184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1"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提案事業を端的に示す写真や図などのビジュアル資料を</a:t>
            </a:r>
            <a:r>
              <a:rPr kumimoji="1" lang="en-US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点以上掲載</a:t>
            </a:r>
          </a:p>
        </p:txBody>
      </p:sp>
      <p:sp>
        <p:nvSpPr>
          <p:cNvPr id="21" name="テキスト ボックス 20"/>
          <p:cNvSpPr txBox="1"/>
          <p:nvPr/>
        </p:nvSpPr>
        <p:spPr bwMode="auto">
          <a:xfrm>
            <a:off x="152711" y="1261168"/>
            <a:ext cx="1656184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eaLnBrk="0" hangingPunct="0"/>
            <a:endParaRPr kumimoji="1"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r>
              <a:rPr kumimoji="1"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企業ロゴ</a:t>
            </a:r>
            <a:endParaRPr kumimoji="1"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 bwMode="auto">
          <a:xfrm>
            <a:off x="8688288" y="51937"/>
            <a:ext cx="25186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/>
            <a:r>
              <a:rPr kumimoji="1"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対日直接投資喚起事業補助金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000535" y="3944913"/>
            <a:ext cx="4106443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期待される効果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D18D76B-04F4-AD4E-5807-082DFAEFC1D3}"/>
              </a:ext>
            </a:extLst>
          </p:cNvPr>
          <p:cNvSpPr txBox="1"/>
          <p:nvPr/>
        </p:nvSpPr>
        <p:spPr>
          <a:xfrm>
            <a:off x="5904892" y="1427233"/>
            <a:ext cx="4106443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予定している実証事業の内容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6" name="テキスト ボックス 16">
            <a:extLst>
              <a:ext uri="{FF2B5EF4-FFF2-40B4-BE49-F238E27FC236}">
                <a16:creationId xmlns:a16="http://schemas.microsoft.com/office/drawing/2014/main" id="{723B60E0-CCBB-9F47-DFBB-87CC7A3860DE}"/>
              </a:ext>
            </a:extLst>
          </p:cNvPr>
          <p:cNvSpPr txBox="1"/>
          <p:nvPr/>
        </p:nvSpPr>
        <p:spPr bwMode="auto">
          <a:xfrm>
            <a:off x="5774929" y="4376216"/>
            <a:ext cx="60720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ja-JP" altLang="en-US" sz="1400" dirty="0">
                <a:latin typeface="游ゴシック Medium"/>
                <a:ea typeface="游ゴシック Medium"/>
                <a:cs typeface="Meiryo" charset="-128"/>
              </a:rPr>
              <a:t>○○○○</a:t>
            </a:r>
            <a:endParaRPr lang="en-US" altLang="ja-JP" sz="14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>
                <a:latin typeface="游ゴシック Medium"/>
                <a:ea typeface="游ゴシック Medium"/>
                <a:cs typeface="Meiryo" charset="-128"/>
              </a:rPr>
              <a:t>・将来的に拠点化</a:t>
            </a:r>
            <a:r>
              <a:rPr lang="ja-JP" altLang="en-US" sz="1400" dirty="0">
                <a:latin typeface="游ゴシック Medium"/>
                <a:ea typeface="游ゴシック Medium"/>
                <a:cs typeface="Meiryo" charset="-128"/>
              </a:rPr>
              <a:t>・ビジネスモデル導入された際の、日本市場で想定される効果（社会課題解決・サプライチェーンの強靭化、地域経済への貢献など）。</a:t>
            </a:r>
            <a:endParaRPr lang="en-US" altLang="ja-JP" sz="14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游ゴシック Medium"/>
                <a:ea typeface="游ゴシック Medium"/>
                <a:cs typeface="Meiryo" charset="-128"/>
              </a:rPr>
              <a:t>・当該ビジネス分野における費用対効果や収益率の向上、コストダウンなど。</a:t>
            </a:r>
            <a:endParaRPr lang="en-US" altLang="ja-JP" sz="1400" dirty="0">
              <a:latin typeface="游ゴシック Medium"/>
              <a:ea typeface="游ゴシック Medium"/>
              <a:cs typeface="Meiryo" charset="-128"/>
            </a:endParaRP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id="{FE3F314B-A487-11D6-8225-EF2ED1677AB2}"/>
              </a:ext>
            </a:extLst>
          </p:cNvPr>
          <p:cNvSpPr/>
          <p:nvPr/>
        </p:nvSpPr>
        <p:spPr bwMode="auto">
          <a:xfrm>
            <a:off x="-2144921" y="52701"/>
            <a:ext cx="2051875" cy="1407778"/>
          </a:xfrm>
          <a:prstGeom prst="wedgeRect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ja-JP" altLang="en-US" sz="1100">
                <a:solidFill>
                  <a:srgbClr val="FF0000"/>
                </a:solidFill>
                <a:latin typeface="游ゴシック Medium"/>
                <a:ea typeface="游ゴシック Medium"/>
                <a:cs typeface="Times"/>
              </a:rPr>
              <a:t>【日本語】・游ゴシック</a:t>
            </a:r>
            <a:r>
              <a:rPr lang="en-US" sz="1100" dirty="0">
                <a:solidFill>
                  <a:srgbClr val="FF0000"/>
                </a:solidFill>
                <a:latin typeface="游ゴシック Medium"/>
                <a:cs typeface="Times"/>
              </a:rPr>
              <a:t>Medium14</a:t>
            </a:r>
            <a:r>
              <a:rPr lang="ja-JP" altLang="en-US" sz="1100">
                <a:solidFill>
                  <a:srgbClr val="FF0000"/>
                </a:solidFill>
                <a:latin typeface="游ゴシック Medium"/>
                <a:ea typeface="游ゴシック Medium"/>
                <a:cs typeface="Times"/>
              </a:rPr>
              <a:t>ポイント</a:t>
            </a:r>
            <a:endParaRPr lang="en-US" altLang="ja-JP" sz="1100">
              <a:solidFill>
                <a:srgbClr val="FF0000"/>
              </a:solidFill>
              <a:latin typeface="游ゴシック Medium"/>
              <a:ea typeface="游ゴシック Medium"/>
            </a:endParaRPr>
          </a:p>
          <a:p>
            <a:r>
              <a:rPr lang="ja-JP" altLang="en-US" sz="1100">
                <a:solidFill>
                  <a:srgbClr val="FF0000"/>
                </a:solidFill>
                <a:latin typeface="游ゴシック Medium"/>
                <a:ea typeface="游ゴシック Medium"/>
                <a:cs typeface="Times"/>
              </a:rPr>
              <a:t>・「である調」の文章で記入すること</a:t>
            </a:r>
            <a:r>
              <a:rPr lang="en-US" sz="1100" dirty="0">
                <a:solidFill>
                  <a:srgbClr val="FF0000"/>
                </a:solidFill>
                <a:latin typeface="游ゴシック Medium"/>
                <a:cs typeface="Times"/>
              </a:rPr>
              <a:t>。</a:t>
            </a:r>
          </a:p>
          <a:p>
            <a:r>
              <a:rPr lang="en-US" sz="1100" dirty="0">
                <a:solidFill>
                  <a:srgbClr val="FF0000"/>
                </a:solidFill>
                <a:latin typeface="游ゴシック Medium"/>
                <a:cs typeface="Times"/>
              </a:rPr>
              <a:t>【</a:t>
            </a:r>
            <a:r>
              <a:rPr lang="ja-JP" altLang="en-US" sz="1100">
                <a:solidFill>
                  <a:srgbClr val="FF0000"/>
                </a:solidFill>
                <a:latin typeface="游ゴシック Medium"/>
                <a:ea typeface="游ゴシック Medium"/>
                <a:cs typeface="Times"/>
              </a:rPr>
              <a:t>英語</a:t>
            </a:r>
            <a:r>
              <a:rPr lang="en-US" sz="1100" dirty="0">
                <a:solidFill>
                  <a:srgbClr val="FF0000"/>
                </a:solidFill>
                <a:latin typeface="游ゴシック Medium"/>
                <a:cs typeface="Times"/>
              </a:rPr>
              <a:t>】</a:t>
            </a:r>
            <a:r>
              <a:rPr lang="en-US" sz="1100" dirty="0">
                <a:solidFill>
                  <a:srgbClr val="FF0000"/>
                </a:solidFill>
                <a:latin typeface="游ゴシック Medium"/>
                <a:cs typeface="Times New Roman"/>
              </a:rPr>
              <a:t>Times New Roman 14</a:t>
            </a:r>
            <a:r>
              <a:rPr lang="ja-JP" altLang="en-US" sz="1100">
                <a:solidFill>
                  <a:srgbClr val="FF0000"/>
                </a:solidFill>
                <a:latin typeface="游ゴシック Medium"/>
                <a:ea typeface="游ゴシック Medium"/>
                <a:cs typeface="Times New Roman"/>
              </a:rPr>
              <a:t>ポイント</a:t>
            </a:r>
            <a:endParaRPr lang="en-US">
              <a:solidFill>
                <a:srgbClr val="FF0000"/>
              </a:solidFill>
              <a:latin typeface="游ゴシック Medium"/>
              <a:ea typeface="游ゴシック Medium"/>
            </a:endParaRPr>
          </a:p>
          <a:p>
            <a:endParaRPr lang="en-US" dirty="0">
              <a:solidFill>
                <a:srgbClr val="FF0000"/>
              </a:solidFill>
              <a:latin typeface="Times" charset="0"/>
              <a:ea typeface="Osaka" charset="-128"/>
            </a:endParaRPr>
          </a:p>
        </p:txBody>
      </p:sp>
      <p:sp>
        <p:nvSpPr>
          <p:cNvPr id="24" name="テキスト ボックス 16">
            <a:extLst>
              <a:ext uri="{FF2B5EF4-FFF2-40B4-BE49-F238E27FC236}">
                <a16:creationId xmlns:a16="http://schemas.microsoft.com/office/drawing/2014/main" id="{FE56A88C-60D8-47A1-35DC-50CC4DA5A991}"/>
              </a:ext>
            </a:extLst>
          </p:cNvPr>
          <p:cNvSpPr txBox="1"/>
          <p:nvPr/>
        </p:nvSpPr>
        <p:spPr bwMode="auto">
          <a:xfrm>
            <a:off x="190293" y="4419063"/>
            <a:ext cx="465481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○○〇〇〇</a:t>
            </a:r>
            <a:endParaRPr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・会社の具体的な活動</a:t>
            </a:r>
            <a:endParaRPr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・本事業で対象となる技術やサービスの具体的な実績</a:t>
            </a:r>
            <a:endParaRPr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989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2040322" y="392832"/>
            <a:ext cx="7944264" cy="639567"/>
          </a:xfrm>
        </p:spPr>
        <p:txBody>
          <a:bodyPr/>
          <a:lstStyle/>
          <a:p>
            <a:pPr algn="ctr"/>
            <a:r>
              <a:rPr kumimoji="1" lang="en-US" altLang="ja-JP" sz="3200" b="1" dirty="0">
                <a:solidFill>
                  <a:schemeClr val="bg1"/>
                </a:solidFill>
              </a:rPr>
              <a:t>Company Name</a:t>
            </a:r>
            <a:r>
              <a:rPr kumimoji="1" lang="ja-JP" altLang="en-US" sz="3200" b="1" dirty="0">
                <a:solidFill>
                  <a:schemeClr val="bg1"/>
                </a:solidFill>
              </a:rPr>
              <a:t>　</a:t>
            </a:r>
            <a:r>
              <a:rPr kumimoji="1" lang="ja-JP" altLang="en-US" sz="3200" b="1" dirty="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○○○○○○〇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30">
            <a:extLst>
              <a:ext uri="{FF2B5EF4-FFF2-40B4-BE49-F238E27FC236}">
                <a16:creationId xmlns:a16="http://schemas.microsoft.com/office/drawing/2014/main" id="{7FC42E28-2D8C-4846-B98E-09CCDBAA24AD}"/>
              </a:ext>
            </a:extLst>
          </p:cNvPr>
          <p:cNvSpPr txBox="1"/>
          <p:nvPr/>
        </p:nvSpPr>
        <p:spPr>
          <a:xfrm>
            <a:off x="1828690" y="1137827"/>
            <a:ext cx="285913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kumimoji="1" lang="en-US" altLang="ja-JP" sz="1400" dirty="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Address: </a:t>
            </a:r>
            <a:endParaRPr kumimoji="1" lang="ja-JP" altLang="en-US" sz="1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kumimoji="1" lang="en-US" altLang="ja-JP" sz="1400" dirty="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Employees: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kumimoji="1" lang="en-US" altLang="ja-JP" sz="1400" dirty="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Established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ja-JP" altLang="en-US" sz="1400" dirty="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Business: </a:t>
            </a:r>
            <a:endParaRPr kumimoji="1" lang="en-US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テキスト ボックス 7"/>
          <p:cNvSpPr txBox="1"/>
          <p:nvPr/>
        </p:nvSpPr>
        <p:spPr bwMode="auto">
          <a:xfrm>
            <a:off x="7156159" y="2639977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endParaRPr kumimoji="1" lang="ja-JP" alt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1344" y="2535682"/>
            <a:ext cx="4122468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400" dirty="0">
                <a:solidFill>
                  <a:srgbClr val="000000"/>
                </a:solidFill>
                <a:latin typeface="Times New Roman"/>
                <a:cs typeface="Times New Roman"/>
              </a:rPr>
              <a:t>Outline of the demonstration project</a:t>
            </a:r>
            <a:endParaRPr lang="en-US" altLang="ja-JP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19907" y="1137827"/>
            <a:ext cx="4132814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400" dirty="0">
                <a:solidFill>
                  <a:srgbClr val="000000"/>
                </a:solidFill>
                <a:latin typeface="Times New Roman"/>
                <a:cs typeface="Times New Roman"/>
              </a:rPr>
              <a:t> Details of demonstration</a:t>
            </a:r>
            <a:endParaRPr lang="ja-JP" altLang="en-US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1344" y="3777282"/>
            <a:ext cx="4168716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ja-JP" sz="1400" dirty="0">
                <a:solidFill>
                  <a:srgbClr val="000000"/>
                </a:solidFill>
                <a:latin typeface="Times New Roman"/>
                <a:cs typeface="Times New Roman"/>
              </a:rPr>
              <a:t>Profile</a:t>
            </a:r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5869073" y="1220139"/>
            <a:ext cx="26755" cy="5422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テキスト ボックス 8"/>
          <p:cNvSpPr txBox="1"/>
          <p:nvPr/>
        </p:nvSpPr>
        <p:spPr bwMode="auto">
          <a:xfrm>
            <a:off x="6528048" y="57081"/>
            <a:ext cx="472116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Subsidy for Projects to Stimulate Direct Investment in Japan</a:t>
            </a:r>
            <a:endParaRPr kumimoji="1" lang="ja-JP" altLang="en-US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46278" y="3777282"/>
            <a:ext cx="4106443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400" dirty="0">
                <a:solidFill>
                  <a:srgbClr val="000000"/>
                </a:solidFill>
                <a:latin typeface="Times New Roman"/>
                <a:cs typeface="Times New Roman"/>
              </a:rPr>
              <a:t>Expected </a:t>
            </a:r>
            <a:r>
              <a:rPr kumimoji="1" lang="en-US" altLang="ja-JP" sz="1400" dirty="0">
                <a:solidFill>
                  <a:srgbClr val="000000"/>
                </a:solidFill>
                <a:latin typeface="Times New Roman"/>
                <a:cs typeface="Times New Roman"/>
              </a:rPr>
              <a:t>outcome of </a:t>
            </a:r>
            <a:r>
              <a:rPr kumimoji="1" lang="ja-JP" altLang="en-US" sz="1400" dirty="0">
                <a:solidFill>
                  <a:srgbClr val="000000"/>
                </a:solidFill>
                <a:latin typeface="Times New Roman"/>
                <a:cs typeface="Times New Roman"/>
              </a:rPr>
              <a:t>beneficiary effects</a:t>
            </a:r>
            <a:endParaRPr kumimoji="1" lang="en-US" altLang="ja-JP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2711" y="2067656"/>
            <a:ext cx="683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400" dirty="0">
                <a:solidFill>
                  <a:srgbClr val="000000"/>
                </a:solidFill>
                <a:latin typeface="Times New Roman"/>
                <a:cs typeface="Times New Roman"/>
              </a:rPr>
              <a:t>https://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907B02D-DC29-E170-9D40-016E94274544}"/>
              </a:ext>
            </a:extLst>
          </p:cNvPr>
          <p:cNvSpPr txBox="1"/>
          <p:nvPr/>
        </p:nvSpPr>
        <p:spPr bwMode="auto">
          <a:xfrm>
            <a:off x="152711" y="1261168"/>
            <a:ext cx="1656184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eaLnBrk="0" hangingPunct="0"/>
            <a:endParaRPr kumimoji="1"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r>
              <a:rPr kumimoji="1"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企業ロゴ</a:t>
            </a:r>
            <a:endParaRPr kumimoji="1"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920967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0" hangingPunct="0">
          <a:defRPr dirty="0" smtClean="0"/>
        </a:defPPr>
      </a:lstStyle>
    </a:tx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ool10-p-4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-cool1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12700" cap="flat" cmpd="sng" algn="ctr">
          <a:solidFill>
            <a:sysClr val="windowText" lastClr="000000"/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/>
            <a:ea typeface="ＭＳ Ｐゴシック"/>
            <a:cs typeface="+mn-cs"/>
          </a:defRPr>
        </a:defPPr>
      </a:lstStyle>
    </a:spDef>
    <a:lnDef>
      <a:spPr>
        <a:noFill/>
        <a:ln w="25400">
          <a:solidFill>
            <a:srgbClr val="FF0000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>
        <a:noFill/>
      </a:spPr>
      <a:bodyPr wrap="square" rtlCol="0">
        <a:spAutoFit/>
      </a:bodyPr>
      <a:lstStyle>
        <a:defPPr>
          <a:defRPr kumimoji="1" sz="1200" dirty="0" smtClean="0"/>
        </a:defPPr>
      </a:lstStyle>
    </a:txDef>
  </a:objectDefaults>
  <a:extraClrSchemeLst>
    <a:extraClrScheme>
      <a:clrScheme name="p-cool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ool10-p-4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-cool1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12700" cap="flat" cmpd="sng" algn="ctr">
          <a:solidFill>
            <a:sysClr val="windowText" lastClr="000000"/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/>
            <a:ea typeface="ＭＳ Ｐゴシック"/>
            <a:cs typeface="+mn-cs"/>
          </a:defRPr>
        </a:defPPr>
      </a:lstStyle>
    </a:spDef>
    <a:lnDef>
      <a:spPr>
        <a:noFill/>
        <a:ln w="25400">
          <a:solidFill>
            <a:srgbClr val="FF0000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</a:objectDefaults>
  <a:extraClrSchemeLst>
    <a:extraClrScheme>
      <a:clrScheme name="p-cool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6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0" hangingPunct="0">
          <a:defRPr dirty="0" smtClean="0"/>
        </a:defPPr>
      </a:lstStyle>
    </a:tx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b19dfe-728a-42ef-9258-ebac78fb91a7">
      <Terms xmlns="http://schemas.microsoft.com/office/infopath/2007/PartnerControls"/>
    </lcf76f155ced4ddcb4097134ff3c332f>
    <TaxCatchAll xmlns="c0e71000-e0cc-4dbf-97a7-5d91da37e7e6" xsi:nil="true"/>
    <_x30e6__x30fc__x30b6_ xmlns="b8b19dfe-728a-42ef-9258-ebac78fb91a7">
      <UserInfo>
        <DisplayName/>
        <AccountId xsi:nil="true"/>
        <AccountType/>
      </UserInfo>
    </_x30e6__x30fc__x30b6_>
    <_Flow_SignoffStatus xmlns="b8b19dfe-728a-42ef-9258-ebac78fb91a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DA2E3DCA4D5C840A317C13F6C631511" ma:contentTypeVersion="" ma:contentTypeDescription="新しいドキュメントを作成します。" ma:contentTypeScope="" ma:versionID="897bae605a14f6cdb1aa34c0ea3499b5">
  <xsd:schema xmlns:xsd="http://www.w3.org/2001/XMLSchema" xmlns:xs="http://www.w3.org/2001/XMLSchema" xmlns:p="http://schemas.microsoft.com/office/2006/metadata/properties" xmlns:ns2="B8B19DFE-728A-42EF-9258-EBAC78FB91A7" xmlns:ns3="c0e71000-e0cc-4dbf-97a7-5d91da37e7e6" xmlns:ns4="b8b19dfe-728a-42ef-9258-ebac78fb91a7" targetNamespace="http://schemas.microsoft.com/office/2006/metadata/properties" ma:root="true" ma:fieldsID="a8c2757834d039e0005da9aa09c9ff21" ns2:_="" ns3:_="" ns4:_="">
    <xsd:import namespace="B8B19DFE-728A-42EF-9258-EBAC78FB91A7"/>
    <xsd:import namespace="c0e71000-e0cc-4dbf-97a7-5d91da37e7e6"/>
    <xsd:import namespace="b8b19dfe-728a-42ef-9258-ebac78fb91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4:MediaServiceAutoTags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_Flow_SignoffStatus" minOccurs="0"/>
                <xsd:element ref="ns4:MediaLengthInSeconds" minOccurs="0"/>
                <xsd:element ref="ns4:lcf76f155ced4ddcb4097134ff3c332f" minOccurs="0"/>
                <xsd:element ref="ns3:TaxCatchAll" minOccurs="0"/>
                <xsd:element ref="ns4:_x30e6__x30fc__x30b6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B19DFE-728A-42EF-9258-EBAC78FB91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e71000-e0cc-4dbf-97a7-5d91da37e7e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D80D5513-E884-4501-93F4-8A11698933F8}" ma:internalName="TaxCatchAll" ma:showField="CatchAllData" ma:web="{07fc3bab-8455-42a2-8ada-c8a9e0978bb0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b19dfe-728a-42ef-9258-ebac78fb91a7" elementFormDefault="qualified">
    <xsd:import namespace="http://schemas.microsoft.com/office/2006/documentManagement/types"/>
    <xsd:import namespace="http://schemas.microsoft.com/office/infopath/2007/PartnerControls"/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承認の状態" ma:internalName="_x627f__x8a8d__x306e__x72b6__x614b_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画像タグ" ma:readOnly="false" ma:fieldId="{5cf76f15-5ced-4ddc-b409-7134ff3c332f}" ma:taxonomyMulti="true" ma:sspId="182b0f76-d187-467d-a507-94d1dbb104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30e6__x30fc__x30b6_" ma:index="25" nillable="true" ma:displayName="ユーザ" ma:format="Dropdown" ma:list="UserInfo" ma:SharePointGroup="0" ma:internalName="_x30e6__x30fc__x30b6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E4DB28-7E17-4568-88D0-2F053A876A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0D07CB-599A-46CD-9E1E-F64AA21BA4A3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354c3cfb-5eb9-47dc-9322-ced47a52b815"/>
    <ds:schemaRef ds:uri="295b72d1-222f-431f-8b62-ca280b687e68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E2289BE-0B2B-4EE0-A42E-EDD72116E550}"/>
</file>

<file path=docMetadata/LabelInfo.xml><?xml version="1.0" encoding="utf-8"?>
<clbl:labelList xmlns:clbl="http://schemas.microsoft.com/office/2020/mipLabelMetadata">
  <clbl:label id="{1d5ce837-86eb-4900-9c2a-2a13b5c0ee0d}" enabled="1" method="Privileged" siteId="{08b42e22-3a77-40ef-a51b-37104946de0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46972</TotalTime>
  <Words>265</Words>
  <Application>Microsoft Office PowerPoint</Application>
  <PresentationFormat>ワイド画面</PresentationFormat>
  <Paragraphs>44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7</vt:i4>
      </vt:variant>
      <vt:variant>
        <vt:lpstr>スライド タイトル</vt:lpstr>
      </vt:variant>
      <vt:variant>
        <vt:i4>2</vt:i4>
      </vt:variant>
    </vt:vector>
  </HeadingPairs>
  <TitlesOfParts>
    <vt:vector size="22" baseType="lpstr">
      <vt:lpstr>Meiryo UI</vt:lpstr>
      <vt:lpstr>ＭＳ Ｐゴシック</vt:lpstr>
      <vt:lpstr>ＭＳ ゴシック</vt:lpstr>
      <vt:lpstr>ＭＳ 明朝</vt:lpstr>
      <vt:lpstr>游ゴシック</vt:lpstr>
      <vt:lpstr>游ゴシック Light</vt:lpstr>
      <vt:lpstr>游ゴシック Medium</vt:lpstr>
      <vt:lpstr>Arial</vt:lpstr>
      <vt:lpstr>Calibri</vt:lpstr>
      <vt:lpstr>Century</vt:lpstr>
      <vt:lpstr>Times</vt:lpstr>
      <vt:lpstr>Times New Roman</vt:lpstr>
      <vt:lpstr>Wingdings</vt:lpstr>
      <vt:lpstr>Blank</vt:lpstr>
      <vt:lpstr>2_デザインの設定</vt:lpstr>
      <vt:lpstr>1_デザインの設定</vt:lpstr>
      <vt:lpstr>デザインの設定</vt:lpstr>
      <vt:lpstr>3_cool10-p-4</vt:lpstr>
      <vt:lpstr>2_cool10-p-4</vt:lpstr>
      <vt:lpstr>16_Blank</vt:lpstr>
      <vt:lpstr>企業名○○○○○○〇</vt:lpstr>
      <vt:lpstr>Company Name　○○○○○○〇</vt:lpstr>
    </vt:vector>
  </TitlesOfParts>
  <Company>2AD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JETRO serve you?</dc:title>
  <dc:creator>Dan Ward</dc:creator>
  <cp:lastModifiedBy>Kumi_Yasuike</cp:lastModifiedBy>
  <cp:revision>3214</cp:revision>
  <cp:lastPrinted>2021-04-28T00:01:22Z</cp:lastPrinted>
  <dcterms:created xsi:type="dcterms:W3CDTF">2004-05-07T01:48:55Z</dcterms:created>
  <dcterms:modified xsi:type="dcterms:W3CDTF">2023-03-17T09:30:08Z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0x0101008DA2E3DCA4D5C840A317C13F6C631511</vt:lpwstr>
  </property>
  <property fmtid="{D5CDD505-2E9C-101B-9397-08002B2CF9AE}" pid="3" name="ClassificationContentMarkingHeaderText">
    <vt:lpwstr>C2-1　　　.</vt:lpwstr>
  </property>
  <property fmtid="{D5CDD505-2E9C-101B-9397-08002B2CF9AE}" pid="4" name="MediaServiceImageTags">
    <vt:lpwstr/>
  </property>
</Properties>
</file>