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5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6.xml" ContentType="application/vnd.openxmlformats-officedocument.theme+xml"/>
  <Override PartName="/ppt/slideLayouts/slideLayout8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4"/>
    <p:sldMasterId id="2147483768" r:id="rId5"/>
    <p:sldMasterId id="2147483755" r:id="rId6"/>
    <p:sldMasterId id="2147483660" r:id="rId7"/>
    <p:sldMasterId id="2147483685" r:id="rId8"/>
    <p:sldMasterId id="2147483712" r:id="rId9"/>
    <p:sldMasterId id="2147483780" r:id="rId10"/>
  </p:sldMasterIdLst>
  <p:notesMasterIdLst>
    <p:notesMasterId r:id="rId13"/>
  </p:notesMasterIdLst>
  <p:handoutMasterIdLst>
    <p:handoutMasterId r:id="rId14"/>
  </p:handoutMasterIdLst>
  <p:sldIdLst>
    <p:sldId id="1081" r:id="rId11"/>
    <p:sldId id="1082" r:id="rId12"/>
  </p:sldIdLst>
  <p:sldSz cx="12192000" cy="6858000"/>
  <p:notesSz cx="6805613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9pPr>
  </p:defaultTextStyle>
  <p:extLst>
    <p:ext uri="{EFAFB233-063F-42B5-8137-9DF3F51BA10A}">
      <p15:sldGuideLst xmlns:p15="http://schemas.microsoft.com/office/powerpoint/2012/main">
        <p15:guide id="1" orient="horz" pos="2064" userDrawn="1">
          <p15:clr>
            <a:srgbClr val="A4A3A4"/>
          </p15:clr>
        </p15:guide>
        <p15:guide id="2" orient="horz" pos="384" userDrawn="1">
          <p15:clr>
            <a:srgbClr val="A4A3A4"/>
          </p15:clr>
        </p15:guide>
        <p15:guide id="3" orient="horz" pos="2725" userDrawn="1">
          <p15:clr>
            <a:srgbClr val="A4A3A4"/>
          </p15:clr>
        </p15:guide>
        <p15:guide id="4" orient="horz" pos="4080" userDrawn="1">
          <p15:clr>
            <a:srgbClr val="A4A3A4"/>
          </p15:clr>
        </p15:guide>
        <p15:guide id="5" orient="horz" pos="1550" userDrawn="1">
          <p15:clr>
            <a:srgbClr val="A4A3A4"/>
          </p15:clr>
        </p15:guide>
        <p15:guide id="6" orient="horz" pos="1286" userDrawn="1">
          <p15:clr>
            <a:srgbClr val="A4A3A4"/>
          </p15:clr>
        </p15:guide>
        <p15:guide id="7" pos="7387" userDrawn="1">
          <p15:clr>
            <a:srgbClr val="A4A3A4"/>
          </p15:clr>
        </p15:guide>
        <p15:guide id="8" pos="280" userDrawn="1">
          <p15:clr>
            <a:srgbClr val="A4A3A4"/>
          </p15:clr>
        </p15:guide>
        <p15:guide id="9" pos="3867" userDrawn="1">
          <p15:clr>
            <a:srgbClr val="A4A3A4"/>
          </p15:clr>
        </p15:guide>
        <p15:guide id="10" pos="4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ichi Mitsuhashi" initials="K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00"/>
    <a:srgbClr val="FF66FF"/>
    <a:srgbClr val="CC9900"/>
    <a:srgbClr val="FFFF99"/>
    <a:srgbClr val="FFFF00"/>
    <a:srgbClr val="3399FF"/>
    <a:srgbClr val="99FF99"/>
    <a:srgbClr val="CCFFCC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AFB7E7-A187-D94A-CB0C-C9CCFCE61F6E}" v="86" dt="2023-02-03T05:21:47.976"/>
    <p1510:client id="{6DF9B749-106A-4270-DEB0-8CC26066ABCF}" v="7" dt="2023-02-03T04:58:53.204"/>
    <p1510:client id="{983C2CE3-B708-442F-AA7C-07CDBCF1278A}" v="2" dt="2023-01-30T11:38:05.9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221" autoAdjust="0"/>
    <p:restoredTop sz="93378" autoAdjust="0"/>
  </p:normalViewPr>
  <p:slideViewPr>
    <p:cSldViewPr>
      <p:cViewPr varScale="1">
        <p:scale>
          <a:sx n="62" d="100"/>
          <a:sy n="62" d="100"/>
        </p:scale>
        <p:origin x="139" y="62"/>
      </p:cViewPr>
      <p:guideLst>
        <p:guide orient="horz" pos="2064"/>
        <p:guide orient="horz" pos="384"/>
        <p:guide orient="horz" pos="2725"/>
        <p:guide orient="horz" pos="4080"/>
        <p:guide orient="horz" pos="1550"/>
        <p:guide orient="horz" pos="1286"/>
        <p:guide pos="7387"/>
        <p:guide pos="280"/>
        <p:guide pos="3867"/>
        <p:guide pos="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976" y="96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ki_Kato" userId="S::saki_kato@jetro.go.jp::9170d093-c1b5-44f8-8f16-f92e876d3ea7" providerId="AD" clId="Web-{46243A33-BCF4-4633-922D-B3062A6B2305}"/>
    <pc:docChg chg="modSld">
      <pc:chgData name="Saki_Kato" userId="S::saki_kato@jetro.go.jp::9170d093-c1b5-44f8-8f16-f92e876d3ea7" providerId="AD" clId="Web-{46243A33-BCF4-4633-922D-B3062A6B2305}" dt="2020-09-30T09:52:13.719" v="1"/>
      <pc:docMkLst>
        <pc:docMk/>
      </pc:docMkLst>
      <pc:sldChg chg="modSp">
        <pc:chgData name="Saki_Kato" userId="S::saki_kato@jetro.go.jp::9170d093-c1b5-44f8-8f16-f92e876d3ea7" providerId="AD" clId="Web-{46243A33-BCF4-4633-922D-B3062A6B2305}" dt="2020-09-30T09:52:13.719" v="1"/>
        <pc:sldMkLst>
          <pc:docMk/>
          <pc:sldMk cId="3074846286" sldId="1102"/>
        </pc:sldMkLst>
        <pc:spChg chg="mod">
          <ac:chgData name="Saki_Kato" userId="S::saki_kato@jetro.go.jp::9170d093-c1b5-44f8-8f16-f92e876d3ea7" providerId="AD" clId="Web-{46243A33-BCF4-4633-922D-B3062A6B2305}" dt="2020-09-30T09:52:13.719" v="1"/>
          <ac:spMkLst>
            <pc:docMk/>
            <pc:sldMk cId="3074846286" sldId="1102"/>
            <ac:spMk id="24" creationId="{00000000-0000-0000-0000-000000000000}"/>
          </ac:spMkLst>
        </pc:spChg>
      </pc:sldChg>
    </pc:docChg>
  </pc:docChgLst>
  <pc:docChgLst>
    <pc:chgData name="Saki_Kato" userId="S::saki_kato@jetro.go.jp::9170d093-c1b5-44f8-8f16-f92e876d3ea7" providerId="AD" clId="Web-{79008192-04A7-4703-B044-119EAF4C0F64}"/>
    <pc:docChg chg="modSld">
      <pc:chgData name="Saki_Kato" userId="S::saki_kato@jetro.go.jp::9170d093-c1b5-44f8-8f16-f92e876d3ea7" providerId="AD" clId="Web-{79008192-04A7-4703-B044-119EAF4C0F64}" dt="2020-09-29T06:09:56.761" v="5" actId="20577"/>
      <pc:docMkLst>
        <pc:docMk/>
      </pc:docMkLst>
      <pc:sldChg chg="modSp">
        <pc:chgData name="Saki_Kato" userId="S::saki_kato@jetro.go.jp::9170d093-c1b5-44f8-8f16-f92e876d3ea7" providerId="AD" clId="Web-{79008192-04A7-4703-B044-119EAF4C0F64}" dt="2020-09-29T06:09:56.761" v="5" actId="20577"/>
        <pc:sldMkLst>
          <pc:docMk/>
          <pc:sldMk cId="823321049" sldId="1080"/>
        </pc:sldMkLst>
        <pc:spChg chg="mod">
          <ac:chgData name="Saki_Kato" userId="S::saki_kato@jetro.go.jp::9170d093-c1b5-44f8-8f16-f92e876d3ea7" providerId="AD" clId="Web-{79008192-04A7-4703-B044-119EAF4C0F64}" dt="2020-09-29T06:09:56.761" v="5" actId="20577"/>
          <ac:spMkLst>
            <pc:docMk/>
            <pc:sldMk cId="823321049" sldId="1080"/>
            <ac:spMk id="3" creationId="{00000000-0000-0000-0000-000000000000}"/>
          </ac:spMkLst>
        </pc:spChg>
        <pc:spChg chg="mod">
          <ac:chgData name="Saki_Kato" userId="S::saki_kato@jetro.go.jp::9170d093-c1b5-44f8-8f16-f92e876d3ea7" providerId="AD" clId="Web-{79008192-04A7-4703-B044-119EAF4C0F64}" dt="2020-09-29T06:09:52.699" v="0" actId="14100"/>
          <ac:spMkLst>
            <pc:docMk/>
            <pc:sldMk cId="823321049" sldId="1080"/>
            <ac:spMk id="24" creationId="{00000000-0000-0000-0000-000000000000}"/>
          </ac:spMkLst>
        </pc:spChg>
      </pc:sldChg>
    </pc:docChg>
  </pc:docChgLst>
  <pc:docChgLst>
    <pc:chgData name="Kumi_Yasuike" userId="S::kumi_yasuike@jetro.go.jp::28c3d33f-097f-46f9-b39c-7a97b36ae434" providerId="AD" clId="Web-{6DF9B749-106A-4270-DEB0-8CC26066ABCF}"/>
    <pc:docChg chg="modSld">
      <pc:chgData name="Kumi_Yasuike" userId="S::kumi_yasuike@jetro.go.jp::28c3d33f-097f-46f9-b39c-7a97b36ae434" providerId="AD" clId="Web-{6DF9B749-106A-4270-DEB0-8CC26066ABCF}" dt="2023-02-03T04:58:52.891" v="2" actId="20577"/>
      <pc:docMkLst>
        <pc:docMk/>
      </pc:docMkLst>
      <pc:sldChg chg="modSp">
        <pc:chgData name="Kumi_Yasuike" userId="S::kumi_yasuike@jetro.go.jp::28c3d33f-097f-46f9-b39c-7a97b36ae434" providerId="AD" clId="Web-{6DF9B749-106A-4270-DEB0-8CC26066ABCF}" dt="2023-02-03T04:58:52.891" v="2" actId="20577"/>
        <pc:sldMkLst>
          <pc:docMk/>
          <pc:sldMk cId="4009895756" sldId="1081"/>
        </pc:sldMkLst>
        <pc:spChg chg="mod">
          <ac:chgData name="Kumi_Yasuike" userId="S::kumi_yasuike@jetro.go.jp::28c3d33f-097f-46f9-b39c-7a97b36ae434" providerId="AD" clId="Web-{6DF9B749-106A-4270-DEB0-8CC26066ABCF}" dt="2023-02-03T04:58:52.891" v="2" actId="20577"/>
          <ac:spMkLst>
            <pc:docMk/>
            <pc:sldMk cId="4009895756" sldId="1081"/>
            <ac:spMk id="13" creationId="{4946410A-8086-923B-0FA7-DCB16F5B31EF}"/>
          </ac:spMkLst>
        </pc:spChg>
      </pc:sldChg>
    </pc:docChg>
  </pc:docChgLst>
  <pc:docChgLst>
    <pc:chgData name="Kumi_Yasuike" userId="S::kumi_yasuike@jetro.go.jp::28c3d33f-097f-46f9-b39c-7a97b36ae434" providerId="AD" clId="Web-{3BAFB7E7-A187-D94A-CB0C-C9CCFCE61F6E}"/>
    <pc:docChg chg="modSld">
      <pc:chgData name="Kumi_Yasuike" userId="S::kumi_yasuike@jetro.go.jp::28c3d33f-097f-46f9-b39c-7a97b36ae434" providerId="AD" clId="Web-{3BAFB7E7-A187-D94A-CB0C-C9CCFCE61F6E}" dt="2023-02-03T05:21:47.976" v="83" actId="14100"/>
      <pc:docMkLst>
        <pc:docMk/>
      </pc:docMkLst>
      <pc:sldChg chg="addSp modSp">
        <pc:chgData name="Kumi_Yasuike" userId="S::kumi_yasuike@jetro.go.jp::28c3d33f-097f-46f9-b39c-7a97b36ae434" providerId="AD" clId="Web-{3BAFB7E7-A187-D94A-CB0C-C9CCFCE61F6E}" dt="2023-02-03T05:21:47.976" v="83" actId="14100"/>
        <pc:sldMkLst>
          <pc:docMk/>
          <pc:sldMk cId="4009895756" sldId="1081"/>
        </pc:sldMkLst>
        <pc:spChg chg="add mod">
          <ac:chgData name="Kumi_Yasuike" userId="S::kumi_yasuike@jetro.go.jp::28c3d33f-097f-46f9-b39c-7a97b36ae434" providerId="AD" clId="Web-{3BAFB7E7-A187-D94A-CB0C-C9CCFCE61F6E}" dt="2023-02-03T05:21:47.976" v="83" actId="14100"/>
          <ac:spMkLst>
            <pc:docMk/>
            <pc:sldMk cId="4009895756" sldId="1081"/>
            <ac:spMk id="18" creationId="{FE3F314B-A487-11D6-8225-EF2ED1677AB2}"/>
          </ac:spMkLst>
        </pc:spChg>
      </pc:sldChg>
      <pc:sldChg chg="addSp delSp modSp">
        <pc:chgData name="Kumi_Yasuike" userId="S::kumi_yasuike@jetro.go.jp::28c3d33f-097f-46f9-b39c-7a97b36ae434" providerId="AD" clId="Web-{3BAFB7E7-A187-D94A-CB0C-C9CCFCE61F6E}" dt="2023-02-03T05:20:56.631" v="57"/>
        <pc:sldMkLst>
          <pc:docMk/>
          <pc:sldMk cId="479209679" sldId="1082"/>
        </pc:sldMkLst>
        <pc:spChg chg="add del mod">
          <ac:chgData name="Kumi_Yasuike" userId="S::kumi_yasuike@jetro.go.jp::28c3d33f-097f-46f9-b39c-7a97b36ae434" providerId="AD" clId="Web-{3BAFB7E7-A187-D94A-CB0C-C9CCFCE61F6E}" dt="2023-02-03T05:20:56.631" v="57"/>
          <ac:spMkLst>
            <pc:docMk/>
            <pc:sldMk cId="479209679" sldId="1082"/>
            <ac:spMk id="11" creationId="{02E8B7CD-E22B-53E7-BAF2-7FC34BF12305}"/>
          </ac:spMkLst>
        </pc:spChg>
        <pc:spChg chg="add del">
          <ac:chgData name="Kumi_Yasuike" userId="S::kumi_yasuike@jetro.go.jp::28c3d33f-097f-46f9-b39c-7a97b36ae434" providerId="AD" clId="Web-{3BAFB7E7-A187-D94A-CB0C-C9CCFCE61F6E}" dt="2023-02-03T05:19:39.973" v="39"/>
          <ac:spMkLst>
            <pc:docMk/>
            <pc:sldMk cId="479209679" sldId="1082"/>
            <ac:spMk id="12" creationId="{90684F93-A1DE-2372-DDE8-52BEBF93497F}"/>
          </ac:spMkLst>
        </pc:spChg>
      </pc:sldChg>
    </pc:docChg>
  </pc:docChgLst>
  <pc:docChgLst>
    <pc:chgData name="小島 英太郎" userId="bc669233e20087d9" providerId="LiveId" clId="{F5ABC8DE-C0DA-4371-9BAB-8634E8137943}"/>
    <pc:docChg chg="undo custSel modSld sldOrd">
      <pc:chgData name="小島 英太郎" userId="bc669233e20087d9" providerId="LiveId" clId="{F5ABC8DE-C0DA-4371-9BAB-8634E8137943}" dt="2020-02-29T12:53:56.205" v="1236"/>
      <pc:docMkLst>
        <pc:docMk/>
      </pc:docMkLst>
      <pc:sldChg chg="modSp mod">
        <pc:chgData name="小島 英太郎" userId="bc669233e20087d9" providerId="LiveId" clId="{F5ABC8DE-C0DA-4371-9BAB-8634E8137943}" dt="2020-02-29T06:09:09.832" v="1195"/>
        <pc:sldMkLst>
          <pc:docMk/>
          <pc:sldMk cId="1100096902" sldId="1073"/>
        </pc:sldMkLst>
        <pc:spChg chg="mod">
          <ac:chgData name="小島 英太郎" userId="bc669233e20087d9" providerId="LiveId" clId="{F5ABC8DE-C0DA-4371-9BAB-8634E8137943}" dt="2020-02-29T02:48:25.499" v="98" actId="1036"/>
          <ac:spMkLst>
            <pc:docMk/>
            <pc:sldMk cId="1100096902" sldId="1073"/>
            <ac:spMk id="3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3:30:43.691" v="806" actId="1037"/>
          <ac:spMkLst>
            <pc:docMk/>
            <pc:sldMk cId="1100096902" sldId="1073"/>
            <ac:spMk id="5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3:30:35.850" v="804" actId="1037"/>
          <ac:spMkLst>
            <pc:docMk/>
            <pc:sldMk cId="1100096902" sldId="1073"/>
            <ac:spMk id="10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6:09:09.832" v="1195"/>
          <ac:spMkLst>
            <pc:docMk/>
            <pc:sldMk cId="1100096902" sldId="1073"/>
            <ac:spMk id="12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6:06:15.756" v="1149" actId="1035"/>
          <ac:spMkLst>
            <pc:docMk/>
            <pc:sldMk cId="1100096902" sldId="1073"/>
            <ac:spMk id="14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6:06:10.491" v="1148" actId="1035"/>
          <ac:spMkLst>
            <pc:docMk/>
            <pc:sldMk cId="1100096902" sldId="1073"/>
            <ac:spMk id="15" creationId="{00000000-0000-0000-0000-000000000000}"/>
          </ac:spMkLst>
        </pc:spChg>
        <pc:picChg chg="mod">
          <ac:chgData name="小島 英太郎" userId="bc669233e20087d9" providerId="LiveId" clId="{F5ABC8DE-C0DA-4371-9BAB-8634E8137943}" dt="2020-02-29T03:30:43.691" v="806" actId="1037"/>
          <ac:picMkLst>
            <pc:docMk/>
            <pc:sldMk cId="1100096902" sldId="1073"/>
            <ac:picMk id="2" creationId="{00000000-0000-0000-0000-000000000000}"/>
          </ac:picMkLst>
        </pc:picChg>
      </pc:sldChg>
      <pc:sldChg chg="modSp mod">
        <pc:chgData name="小島 英太郎" userId="bc669233e20087d9" providerId="LiveId" clId="{F5ABC8DE-C0DA-4371-9BAB-8634E8137943}" dt="2020-02-29T03:41:51.169" v="814" actId="6549"/>
        <pc:sldMkLst>
          <pc:docMk/>
          <pc:sldMk cId="2095146408" sldId="1074"/>
        </pc:sldMkLst>
        <pc:spChg chg="mod">
          <ac:chgData name="小島 英太郎" userId="bc669233e20087d9" providerId="LiveId" clId="{F5ABC8DE-C0DA-4371-9BAB-8634E8137943}" dt="2020-02-29T03:22:02.496" v="694"/>
          <ac:spMkLst>
            <pc:docMk/>
            <pc:sldMk cId="2095146408" sldId="1074"/>
            <ac:spMk id="3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3:41:51.169" v="814" actId="6549"/>
          <ac:spMkLst>
            <pc:docMk/>
            <pc:sldMk cId="2095146408" sldId="1074"/>
            <ac:spMk id="19" creationId="{00000000-0000-0000-0000-000000000000}"/>
          </ac:spMkLst>
        </pc:spChg>
      </pc:sldChg>
      <pc:sldChg chg="modSp mod ord">
        <pc:chgData name="小島 英太郎" userId="bc669233e20087d9" providerId="LiveId" clId="{F5ABC8DE-C0DA-4371-9BAB-8634E8137943}" dt="2020-02-29T12:53:13.940" v="1203" actId="14100"/>
        <pc:sldMkLst>
          <pc:docMk/>
          <pc:sldMk cId="448555981" sldId="1075"/>
        </pc:sldMkLst>
        <pc:spChg chg="mod">
          <ac:chgData name="小島 英太郎" userId="bc669233e20087d9" providerId="LiveId" clId="{F5ABC8DE-C0DA-4371-9BAB-8634E8137943}" dt="2020-02-29T02:49:05.235" v="107" actId="1037"/>
          <ac:spMkLst>
            <pc:docMk/>
            <pc:sldMk cId="448555981" sldId="1075"/>
            <ac:spMk id="3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2:49:17.893" v="124" actId="1036"/>
          <ac:spMkLst>
            <pc:docMk/>
            <pc:sldMk cId="448555981" sldId="1075"/>
            <ac:spMk id="5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3:18:05.238" v="512" actId="1036"/>
          <ac:spMkLst>
            <pc:docMk/>
            <pc:sldMk cId="448555981" sldId="1075"/>
            <ac:spMk id="15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3:18:00.134" v="507" actId="1035"/>
          <ac:spMkLst>
            <pc:docMk/>
            <pc:sldMk cId="448555981" sldId="1075"/>
            <ac:spMk id="16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12:52:57.975" v="1198" actId="1035"/>
          <ac:spMkLst>
            <pc:docMk/>
            <pc:sldMk cId="448555981" sldId="1075"/>
            <ac:spMk id="17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12:53:13.940" v="1203" actId="14100"/>
          <ac:spMkLst>
            <pc:docMk/>
            <pc:sldMk cId="448555981" sldId="1075"/>
            <ac:spMk id="18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3:41:57.964" v="824" actId="20577"/>
          <ac:spMkLst>
            <pc:docMk/>
            <pc:sldMk cId="448555981" sldId="1075"/>
            <ac:spMk id="19" creationId="{00000000-0000-0000-0000-000000000000}"/>
          </ac:spMkLst>
        </pc:spChg>
        <pc:picChg chg="mod">
          <ac:chgData name="小島 英太郎" userId="bc669233e20087d9" providerId="LiveId" clId="{F5ABC8DE-C0DA-4371-9BAB-8634E8137943}" dt="2020-02-29T02:49:17.893" v="124" actId="1036"/>
          <ac:picMkLst>
            <pc:docMk/>
            <pc:sldMk cId="448555981" sldId="1075"/>
            <ac:picMk id="2" creationId="{00000000-0000-0000-0000-000000000000}"/>
          </ac:picMkLst>
        </pc:picChg>
        <pc:picChg chg="mod">
          <ac:chgData name="小島 英太郎" userId="bc669233e20087d9" providerId="LiveId" clId="{F5ABC8DE-C0DA-4371-9BAB-8634E8137943}" dt="2020-02-29T12:52:57.975" v="1198" actId="1035"/>
          <ac:picMkLst>
            <pc:docMk/>
            <pc:sldMk cId="448555981" sldId="1075"/>
            <ac:picMk id="9" creationId="{00000000-0000-0000-0000-000000000000}"/>
          </ac:picMkLst>
        </pc:picChg>
      </pc:sldChg>
      <pc:sldChg chg="modSp mod">
        <pc:chgData name="小島 英太郎" userId="bc669233e20087d9" providerId="LiveId" clId="{F5ABC8DE-C0DA-4371-9BAB-8634E8137943}" dt="2020-02-29T03:41:15.712" v="812"/>
        <pc:sldMkLst>
          <pc:docMk/>
          <pc:sldMk cId="1789756394" sldId="1077"/>
        </pc:sldMkLst>
        <pc:spChg chg="mod">
          <ac:chgData name="小島 英太郎" userId="bc669233e20087d9" providerId="LiveId" clId="{F5ABC8DE-C0DA-4371-9BAB-8634E8137943}" dt="2020-02-29T02:44:26.097" v="65" actId="1037"/>
          <ac:spMkLst>
            <pc:docMk/>
            <pc:sldMk cId="1789756394" sldId="1077"/>
            <ac:spMk id="2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2:41:52.801" v="46" actId="20577"/>
          <ac:spMkLst>
            <pc:docMk/>
            <pc:sldMk cId="1789756394" sldId="1077"/>
            <ac:spMk id="3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3:33:51.472" v="811" actId="20577"/>
          <ac:spMkLst>
            <pc:docMk/>
            <pc:sldMk cId="1789756394" sldId="1077"/>
            <ac:spMk id="15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3:41:15.712" v="812"/>
          <ac:spMkLst>
            <pc:docMk/>
            <pc:sldMk cId="1789756394" sldId="1077"/>
            <ac:spMk id="19" creationId="{00000000-0000-0000-0000-000000000000}"/>
          </ac:spMkLst>
        </pc:spChg>
        <pc:picChg chg="mod">
          <ac:chgData name="小島 英太郎" userId="bc669233e20087d9" providerId="LiveId" clId="{F5ABC8DE-C0DA-4371-9BAB-8634E8137943}" dt="2020-02-29T02:44:20.562" v="62" actId="1037"/>
          <ac:picMkLst>
            <pc:docMk/>
            <pc:sldMk cId="1789756394" sldId="1077"/>
            <ac:picMk id="5" creationId="{00000000-0000-0000-0000-000000000000}"/>
          </ac:picMkLst>
        </pc:picChg>
      </pc:sldChg>
      <pc:sldChg chg="addSp delSp modSp mod">
        <pc:chgData name="小島 英太郎" userId="bc669233e20087d9" providerId="LiveId" clId="{F5ABC8DE-C0DA-4371-9BAB-8634E8137943}" dt="2020-02-29T12:53:56.205" v="1236"/>
        <pc:sldMkLst>
          <pc:docMk/>
          <pc:sldMk cId="1481915063" sldId="1084"/>
        </pc:sldMkLst>
        <pc:spChg chg="mod">
          <ac:chgData name="小島 英太郎" userId="bc669233e20087d9" providerId="LiveId" clId="{F5ABC8DE-C0DA-4371-9BAB-8634E8137943}" dt="2020-02-29T03:29:46.172" v="794" actId="1035"/>
          <ac:spMkLst>
            <pc:docMk/>
            <pc:sldMk cId="1481915063" sldId="1084"/>
            <ac:spMk id="2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3:30:11.501" v="801" actId="1035"/>
          <ac:spMkLst>
            <pc:docMk/>
            <pc:sldMk cId="1481915063" sldId="1084"/>
            <ac:spMk id="22" creationId="{00000000-0000-0000-0000-000000000000}"/>
          </ac:spMkLst>
        </pc:spChg>
        <pc:spChg chg="add mod">
          <ac:chgData name="小島 英太郎" userId="bc669233e20087d9" providerId="LiveId" clId="{F5ABC8DE-C0DA-4371-9BAB-8634E8137943}" dt="2020-02-29T03:29:19.518" v="782" actId="242"/>
          <ac:spMkLst>
            <pc:docMk/>
            <pc:sldMk cId="1481915063" sldId="1084"/>
            <ac:spMk id="30" creationId="{FA601DA5-EAF5-4034-8022-239905B28D11}"/>
          </ac:spMkLst>
        </pc:spChg>
        <pc:spChg chg="mod">
          <ac:chgData name="小島 英太郎" userId="bc669233e20087d9" providerId="LiveId" clId="{F5ABC8DE-C0DA-4371-9BAB-8634E8137943}" dt="2020-02-29T03:29:19.518" v="782" actId="242"/>
          <ac:spMkLst>
            <pc:docMk/>
            <pc:sldMk cId="1481915063" sldId="1084"/>
            <ac:spMk id="31" creationId="{00000000-0000-0000-0000-000000000000}"/>
          </ac:spMkLst>
        </pc:spChg>
        <pc:spChg chg="add mod">
          <ac:chgData name="小島 英太郎" userId="bc669233e20087d9" providerId="LiveId" clId="{F5ABC8DE-C0DA-4371-9BAB-8634E8137943}" dt="2020-02-29T03:30:01.208" v="799" actId="1036"/>
          <ac:spMkLst>
            <pc:docMk/>
            <pc:sldMk cId="1481915063" sldId="1084"/>
            <ac:spMk id="32" creationId="{FCF171F1-2AD8-4D2F-BBFD-6944C00D7246}"/>
          </ac:spMkLst>
        </pc:spChg>
        <pc:spChg chg="del mod">
          <ac:chgData name="小島 英太郎" userId="bc669233e20087d9" providerId="LiveId" clId="{F5ABC8DE-C0DA-4371-9BAB-8634E8137943}" dt="2020-02-29T03:22:32.101" v="725" actId="21"/>
          <ac:spMkLst>
            <pc:docMk/>
            <pc:sldMk cId="1481915063" sldId="1084"/>
            <ac:spMk id="33" creationId="{00000000-0000-0000-0000-000000000000}"/>
          </ac:spMkLst>
        </pc:spChg>
        <pc:spChg chg="add mod">
          <ac:chgData name="小島 英太郎" userId="bc669233e20087d9" providerId="LiveId" clId="{F5ABC8DE-C0DA-4371-9BAB-8634E8137943}" dt="2020-02-29T12:53:56.205" v="1236"/>
          <ac:spMkLst>
            <pc:docMk/>
            <pc:sldMk cId="1481915063" sldId="1084"/>
            <ac:spMk id="34" creationId="{40846536-B2A6-4A8B-AB58-889E1411505F}"/>
          </ac:spMkLst>
        </pc:spChg>
        <pc:spChg chg="mod">
          <ac:chgData name="小島 英太郎" userId="bc669233e20087d9" providerId="LiveId" clId="{F5ABC8DE-C0DA-4371-9BAB-8634E8137943}" dt="2020-02-29T02:39:12.886" v="37" actId="403"/>
          <ac:spMkLst>
            <pc:docMk/>
            <pc:sldMk cId="1481915063" sldId="1084"/>
            <ac:spMk id="39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3:22:51.171" v="745" actId="1036"/>
          <ac:spMkLst>
            <pc:docMk/>
            <pc:sldMk cId="1481915063" sldId="1084"/>
            <ac:spMk id="40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3:22:51.171" v="745" actId="1036"/>
          <ac:spMkLst>
            <pc:docMk/>
            <pc:sldMk cId="1481915063" sldId="1084"/>
            <ac:spMk id="42" creationId="{00000000-0000-0000-0000-000000000000}"/>
          </ac:spMkLst>
        </pc:spChg>
        <pc:spChg chg="del mod">
          <ac:chgData name="小島 英太郎" userId="bc669233e20087d9" providerId="LiveId" clId="{F5ABC8DE-C0DA-4371-9BAB-8634E8137943}" dt="2020-02-29T03:22:32.101" v="725" actId="21"/>
          <ac:spMkLst>
            <pc:docMk/>
            <pc:sldMk cId="1481915063" sldId="1084"/>
            <ac:spMk id="43" creationId="{00000000-0000-0000-0000-000000000000}"/>
          </ac:spMkLst>
        </pc:spChg>
        <pc:spChg chg="del mod">
          <ac:chgData name="小島 英太郎" userId="bc669233e20087d9" providerId="LiveId" clId="{F5ABC8DE-C0DA-4371-9BAB-8634E8137943}" dt="2020-02-29T03:22:32.101" v="725" actId="21"/>
          <ac:spMkLst>
            <pc:docMk/>
            <pc:sldMk cId="1481915063" sldId="1084"/>
            <ac:spMk id="45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3:29:19.518" v="782" actId="242"/>
          <ac:spMkLst>
            <pc:docMk/>
            <pc:sldMk cId="1481915063" sldId="1084"/>
            <ac:spMk id="47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3:29:19.518" v="782" actId="242"/>
          <ac:spMkLst>
            <pc:docMk/>
            <pc:sldMk cId="1481915063" sldId="1084"/>
            <ac:spMk id="51" creationId="{00000000-0000-0000-0000-000000000000}"/>
          </ac:spMkLst>
        </pc:spChg>
        <pc:picChg chg="mod">
          <ac:chgData name="小島 英太郎" userId="bc669233e20087d9" providerId="LiveId" clId="{F5ABC8DE-C0DA-4371-9BAB-8634E8137943}" dt="2020-02-29T03:30:11.501" v="801" actId="1035"/>
          <ac:picMkLst>
            <pc:docMk/>
            <pc:sldMk cId="1481915063" sldId="1084"/>
            <ac:picMk id="29" creationId="{00000000-0000-0000-0000-000000000000}"/>
          </ac:picMkLst>
        </pc:picChg>
        <pc:picChg chg="add mod">
          <ac:chgData name="小島 英太郎" userId="bc669233e20087d9" providerId="LiveId" clId="{F5ABC8DE-C0DA-4371-9BAB-8634E8137943}" dt="2020-02-29T03:29:58.507" v="798" actId="1037"/>
          <ac:picMkLst>
            <pc:docMk/>
            <pc:sldMk cId="1481915063" sldId="1084"/>
            <ac:picMk id="35" creationId="{1A515C4B-F983-4EC1-B0F2-78CA1565F97C}"/>
          </ac:picMkLst>
        </pc:picChg>
        <pc:picChg chg="mod">
          <ac:chgData name="小島 英太郎" userId="bc669233e20087d9" providerId="LiveId" clId="{F5ABC8DE-C0DA-4371-9BAB-8634E8137943}" dt="2020-02-29T03:29:46.172" v="794" actId="1035"/>
          <ac:picMkLst>
            <pc:docMk/>
            <pc:sldMk cId="1481915063" sldId="1084"/>
            <ac:picMk id="46" creationId="{00000000-0000-0000-0000-000000000000}"/>
          </ac:picMkLst>
        </pc:picChg>
        <pc:picChg chg="mod">
          <ac:chgData name="小島 英太郎" userId="bc669233e20087d9" providerId="LiveId" clId="{F5ABC8DE-C0DA-4371-9BAB-8634E8137943}" dt="2020-02-29T02:38:12.198" v="27" actId="1038"/>
          <ac:picMkLst>
            <pc:docMk/>
            <pc:sldMk cId="1481915063" sldId="1084"/>
            <ac:picMk id="48" creationId="{00000000-0000-0000-0000-000000000000}"/>
          </ac:picMkLst>
        </pc:picChg>
        <pc:picChg chg="mod">
          <ac:chgData name="小島 英太郎" userId="bc669233e20087d9" providerId="LiveId" clId="{F5ABC8DE-C0DA-4371-9BAB-8634E8137943}" dt="2020-02-29T03:22:51.171" v="745" actId="1036"/>
          <ac:picMkLst>
            <pc:docMk/>
            <pc:sldMk cId="1481915063" sldId="1084"/>
            <ac:picMk id="49" creationId="{00000000-0000-0000-0000-000000000000}"/>
          </ac:picMkLst>
        </pc:picChg>
        <pc:picChg chg="mod">
          <ac:chgData name="小島 英太郎" userId="bc669233e20087d9" providerId="LiveId" clId="{F5ABC8DE-C0DA-4371-9BAB-8634E8137943}" dt="2020-02-29T03:22:51.171" v="745" actId="1036"/>
          <ac:picMkLst>
            <pc:docMk/>
            <pc:sldMk cId="1481915063" sldId="1084"/>
            <ac:picMk id="50" creationId="{00000000-0000-0000-0000-000000000000}"/>
          </ac:picMkLst>
        </pc:picChg>
        <pc:picChg chg="del mod">
          <ac:chgData name="小島 英太郎" userId="bc669233e20087d9" providerId="LiveId" clId="{F5ABC8DE-C0DA-4371-9BAB-8634E8137943}" dt="2020-02-29T03:22:32.101" v="725" actId="21"/>
          <ac:picMkLst>
            <pc:docMk/>
            <pc:sldMk cId="1481915063" sldId="1084"/>
            <ac:picMk id="52" creationId="{00000000-0000-0000-0000-000000000000}"/>
          </ac:picMkLst>
        </pc:picChg>
        <pc:cxnChg chg="mod">
          <ac:chgData name="小島 英太郎" userId="bc669233e20087d9" providerId="LiveId" clId="{F5ABC8DE-C0DA-4371-9BAB-8634E8137943}" dt="2020-02-29T03:22:26.063" v="724" actId="1035"/>
          <ac:cxnSpMkLst>
            <pc:docMk/>
            <pc:sldMk cId="1481915063" sldId="1084"/>
            <ac:cxnSpMk id="28" creationId="{00000000-0000-0000-0000-000000000000}"/>
          </ac:cxnSpMkLst>
        </pc:cxnChg>
      </pc:sldChg>
    </pc:docChg>
  </pc:docChgLst>
  <pc:docChgLst>
    <pc:chgData name="Hiroo_Oyama" userId="1140a4e7-bcb6-4855-8819-1a9015c66fc3" providerId="ADAL" clId="{983C2CE3-B708-442F-AA7C-07CDBCF1278A}"/>
    <pc:docChg chg="mod modSld modMainMaster modNotesMaster">
      <pc:chgData name="Hiroo_Oyama" userId="1140a4e7-bcb6-4855-8819-1a9015c66fc3" providerId="ADAL" clId="{983C2CE3-B708-442F-AA7C-07CDBCF1278A}" dt="2023-01-30T11:42:24.532" v="112" actId="1076"/>
      <pc:docMkLst>
        <pc:docMk/>
      </pc:docMkLst>
      <pc:sldChg chg="addSp modSp mod modNotes">
        <pc:chgData name="Hiroo_Oyama" userId="1140a4e7-bcb6-4855-8819-1a9015c66fc3" providerId="ADAL" clId="{983C2CE3-B708-442F-AA7C-07CDBCF1278A}" dt="2023-01-30T11:42:24.532" v="112" actId="1076"/>
        <pc:sldMkLst>
          <pc:docMk/>
          <pc:sldMk cId="4009895756" sldId="1081"/>
        </pc:sldMkLst>
        <pc:spChg chg="mod">
          <ac:chgData name="Hiroo_Oyama" userId="1140a4e7-bcb6-4855-8819-1a9015c66fc3" providerId="ADAL" clId="{983C2CE3-B708-442F-AA7C-07CDBCF1278A}" dt="2023-01-30T11:35:27.990" v="7" actId="1076"/>
          <ac:spMkLst>
            <pc:docMk/>
            <pc:sldMk cId="4009895756" sldId="1081"/>
            <ac:spMk id="2" creationId="{00000000-0000-0000-0000-000000000000}"/>
          </ac:spMkLst>
        </pc:spChg>
        <pc:spChg chg="mod">
          <ac:chgData name="Hiroo_Oyama" userId="1140a4e7-bcb6-4855-8819-1a9015c66fc3" providerId="ADAL" clId="{983C2CE3-B708-442F-AA7C-07CDBCF1278A}" dt="2023-01-30T11:34:42.319" v="0"/>
          <ac:spMkLst>
            <pc:docMk/>
            <pc:sldMk cId="4009895756" sldId="1081"/>
            <ac:spMk id="3" creationId="{00000000-0000-0000-0000-000000000000}"/>
          </ac:spMkLst>
        </pc:spChg>
        <pc:spChg chg="mod">
          <ac:chgData name="Hiroo_Oyama" userId="1140a4e7-bcb6-4855-8819-1a9015c66fc3" providerId="ADAL" clId="{983C2CE3-B708-442F-AA7C-07CDBCF1278A}" dt="2023-01-30T11:35:49.057" v="13" actId="1076"/>
          <ac:spMkLst>
            <pc:docMk/>
            <pc:sldMk cId="4009895756" sldId="1081"/>
            <ac:spMk id="5" creationId="{00000000-0000-0000-0000-000000000000}"/>
          </ac:spMkLst>
        </pc:spChg>
        <pc:spChg chg="mod">
          <ac:chgData name="Hiroo_Oyama" userId="1140a4e7-bcb6-4855-8819-1a9015c66fc3" providerId="ADAL" clId="{983C2CE3-B708-442F-AA7C-07CDBCF1278A}" dt="2023-01-30T11:35:24.631" v="6" actId="1076"/>
          <ac:spMkLst>
            <pc:docMk/>
            <pc:sldMk cId="4009895756" sldId="1081"/>
            <ac:spMk id="7" creationId="{7FC42E28-2D8C-4846-B98E-09CCDBAA24AD}"/>
          </ac:spMkLst>
        </pc:spChg>
        <pc:spChg chg="mod">
          <ac:chgData name="Hiroo_Oyama" userId="1140a4e7-bcb6-4855-8819-1a9015c66fc3" providerId="ADAL" clId="{983C2CE3-B708-442F-AA7C-07CDBCF1278A}" dt="2023-01-30T11:34:42.319" v="0"/>
          <ac:spMkLst>
            <pc:docMk/>
            <pc:sldMk cId="4009895756" sldId="1081"/>
            <ac:spMk id="8" creationId="{00000000-0000-0000-0000-000000000000}"/>
          </ac:spMkLst>
        </pc:spChg>
        <pc:spChg chg="mod">
          <ac:chgData name="Hiroo_Oyama" userId="1140a4e7-bcb6-4855-8819-1a9015c66fc3" providerId="ADAL" clId="{983C2CE3-B708-442F-AA7C-07CDBCF1278A}" dt="2023-01-30T11:35:17.063" v="4" actId="1076"/>
          <ac:spMkLst>
            <pc:docMk/>
            <pc:sldMk cId="4009895756" sldId="1081"/>
            <ac:spMk id="9" creationId="{00000000-0000-0000-0000-000000000000}"/>
          </ac:spMkLst>
        </pc:spChg>
        <pc:spChg chg="mod">
          <ac:chgData name="Hiroo_Oyama" userId="1140a4e7-bcb6-4855-8819-1a9015c66fc3" providerId="ADAL" clId="{983C2CE3-B708-442F-AA7C-07CDBCF1278A}" dt="2023-01-30T11:35:33.751" v="9" actId="1076"/>
          <ac:spMkLst>
            <pc:docMk/>
            <pc:sldMk cId="4009895756" sldId="1081"/>
            <ac:spMk id="10" creationId="{00000000-0000-0000-0000-000000000000}"/>
          </ac:spMkLst>
        </pc:spChg>
        <pc:spChg chg="add mod">
          <ac:chgData name="Hiroo_Oyama" userId="1140a4e7-bcb6-4855-8819-1a9015c66fc3" providerId="ADAL" clId="{983C2CE3-B708-442F-AA7C-07CDBCF1278A}" dt="2023-01-30T11:42:20.108" v="110" actId="1076"/>
          <ac:spMkLst>
            <pc:docMk/>
            <pc:sldMk cId="4009895756" sldId="1081"/>
            <ac:spMk id="11" creationId="{AD18D76B-04F4-AD4E-5807-082DFAEFC1D3}"/>
          </ac:spMkLst>
        </pc:spChg>
        <pc:spChg chg="mod">
          <ac:chgData name="Hiroo_Oyama" userId="1140a4e7-bcb6-4855-8819-1a9015c66fc3" providerId="ADAL" clId="{983C2CE3-B708-442F-AA7C-07CDBCF1278A}" dt="2023-01-30T11:35:37.055" v="10" actId="1076"/>
          <ac:spMkLst>
            <pc:docMk/>
            <pc:sldMk cId="4009895756" sldId="1081"/>
            <ac:spMk id="12" creationId="{00000000-0000-0000-0000-000000000000}"/>
          </ac:spMkLst>
        </pc:spChg>
        <pc:spChg chg="add mod">
          <ac:chgData name="Hiroo_Oyama" userId="1140a4e7-bcb6-4855-8819-1a9015c66fc3" providerId="ADAL" clId="{983C2CE3-B708-442F-AA7C-07CDBCF1278A}" dt="2023-01-30T11:42:22.484" v="111" actId="1076"/>
          <ac:spMkLst>
            <pc:docMk/>
            <pc:sldMk cId="4009895756" sldId="1081"/>
            <ac:spMk id="13" creationId="{4946410A-8086-923B-0FA7-DCB16F5B31EF}"/>
          </ac:spMkLst>
        </pc:spChg>
        <pc:spChg chg="mod">
          <ac:chgData name="Hiroo_Oyama" userId="1140a4e7-bcb6-4855-8819-1a9015c66fc3" providerId="ADAL" clId="{983C2CE3-B708-442F-AA7C-07CDBCF1278A}" dt="2023-01-30T11:42:24.532" v="112" actId="1076"/>
          <ac:spMkLst>
            <pc:docMk/>
            <pc:sldMk cId="4009895756" sldId="1081"/>
            <ac:spMk id="14" creationId="{00000000-0000-0000-0000-000000000000}"/>
          </ac:spMkLst>
        </pc:spChg>
        <pc:spChg chg="mod">
          <ac:chgData name="Hiroo_Oyama" userId="1140a4e7-bcb6-4855-8819-1a9015c66fc3" providerId="ADAL" clId="{983C2CE3-B708-442F-AA7C-07CDBCF1278A}" dt="2023-01-30T11:42:17.605" v="109" actId="1076"/>
          <ac:spMkLst>
            <pc:docMk/>
            <pc:sldMk cId="4009895756" sldId="1081"/>
            <ac:spMk id="15" creationId="{00000000-0000-0000-0000-000000000000}"/>
          </ac:spMkLst>
        </pc:spChg>
        <pc:spChg chg="add mod">
          <ac:chgData name="Hiroo_Oyama" userId="1140a4e7-bcb6-4855-8819-1a9015c66fc3" providerId="ADAL" clId="{983C2CE3-B708-442F-AA7C-07CDBCF1278A}" dt="2023-01-30T11:42:12.589" v="107" actId="1076"/>
          <ac:spMkLst>
            <pc:docMk/>
            <pc:sldMk cId="4009895756" sldId="1081"/>
            <ac:spMk id="16" creationId="{723B60E0-CCBB-9F47-DFBB-87CC7A3860DE}"/>
          </ac:spMkLst>
        </pc:spChg>
        <pc:spChg chg="mod">
          <ac:chgData name="Hiroo_Oyama" userId="1140a4e7-bcb6-4855-8819-1a9015c66fc3" providerId="ADAL" clId="{983C2CE3-B708-442F-AA7C-07CDBCF1278A}" dt="2023-01-30T11:34:50.443" v="1" actId="1076"/>
          <ac:spMkLst>
            <pc:docMk/>
            <pc:sldMk cId="4009895756" sldId="1081"/>
            <ac:spMk id="17" creationId="{00000000-0000-0000-0000-000000000000}"/>
          </ac:spMkLst>
        </pc:spChg>
        <pc:spChg chg="mod">
          <ac:chgData name="Hiroo_Oyama" userId="1140a4e7-bcb6-4855-8819-1a9015c66fc3" providerId="ADAL" clId="{983C2CE3-B708-442F-AA7C-07CDBCF1278A}" dt="2023-01-30T11:35:46.479" v="12" actId="1076"/>
          <ac:spMkLst>
            <pc:docMk/>
            <pc:sldMk cId="4009895756" sldId="1081"/>
            <ac:spMk id="19" creationId="{00000000-0000-0000-0000-000000000000}"/>
          </ac:spMkLst>
        </pc:spChg>
        <pc:spChg chg="mod">
          <ac:chgData name="Hiroo_Oyama" userId="1140a4e7-bcb6-4855-8819-1a9015c66fc3" providerId="ADAL" clId="{983C2CE3-B708-442F-AA7C-07CDBCF1278A}" dt="2023-01-30T11:35:43.391" v="11" actId="1076"/>
          <ac:spMkLst>
            <pc:docMk/>
            <pc:sldMk cId="4009895756" sldId="1081"/>
            <ac:spMk id="20" creationId="{00000000-0000-0000-0000-000000000000}"/>
          </ac:spMkLst>
        </pc:spChg>
        <pc:spChg chg="mod">
          <ac:chgData name="Hiroo_Oyama" userId="1140a4e7-bcb6-4855-8819-1a9015c66fc3" providerId="ADAL" clId="{983C2CE3-B708-442F-AA7C-07CDBCF1278A}" dt="2023-01-30T11:35:20.911" v="5" actId="1076"/>
          <ac:spMkLst>
            <pc:docMk/>
            <pc:sldMk cId="4009895756" sldId="1081"/>
            <ac:spMk id="21" creationId="{00000000-0000-0000-0000-000000000000}"/>
          </ac:spMkLst>
        </pc:spChg>
        <pc:spChg chg="mod">
          <ac:chgData name="Hiroo_Oyama" userId="1140a4e7-bcb6-4855-8819-1a9015c66fc3" providerId="ADAL" clId="{983C2CE3-B708-442F-AA7C-07CDBCF1278A}" dt="2023-01-30T11:42:14.557" v="108" actId="1076"/>
          <ac:spMkLst>
            <pc:docMk/>
            <pc:sldMk cId="4009895756" sldId="1081"/>
            <ac:spMk id="22" creationId="{00000000-0000-0000-0000-000000000000}"/>
          </ac:spMkLst>
        </pc:spChg>
        <pc:cxnChg chg="mod">
          <ac:chgData name="Hiroo_Oyama" userId="1140a4e7-bcb6-4855-8819-1a9015c66fc3" providerId="ADAL" clId="{983C2CE3-B708-442F-AA7C-07CDBCF1278A}" dt="2023-01-30T11:35:54.495" v="14" actId="1076"/>
          <ac:cxnSpMkLst>
            <pc:docMk/>
            <pc:sldMk cId="4009895756" sldId="1081"/>
            <ac:cxnSpMk id="4" creationId="{00000000-0000-0000-0000-000000000000}"/>
          </ac:cxnSpMkLst>
        </pc:cxnChg>
        <pc:cxnChg chg="mod">
          <ac:chgData name="Hiroo_Oyama" userId="1140a4e7-bcb6-4855-8819-1a9015c66fc3" providerId="ADAL" clId="{983C2CE3-B708-442F-AA7C-07CDBCF1278A}" dt="2023-01-30T11:35:31.175" v="8" actId="1076"/>
          <ac:cxnSpMkLst>
            <pc:docMk/>
            <pc:sldMk cId="4009895756" sldId="1081"/>
            <ac:cxnSpMk id="6" creationId="{00000000-0000-0000-0000-000000000000}"/>
          </ac:cxnSpMkLst>
        </pc:cxnChg>
      </pc:sldChg>
      <pc:sldChg chg="addSp modSp mod modNotes">
        <pc:chgData name="Hiroo_Oyama" userId="1140a4e7-bcb6-4855-8819-1a9015c66fc3" providerId="ADAL" clId="{983C2CE3-B708-442F-AA7C-07CDBCF1278A}" dt="2023-01-30T11:38:43.510" v="50" actId="1076"/>
        <pc:sldMkLst>
          <pc:docMk/>
          <pc:sldMk cId="479209679" sldId="1082"/>
        </pc:sldMkLst>
        <pc:spChg chg="add mod">
          <ac:chgData name="Hiroo_Oyama" userId="1140a4e7-bcb6-4855-8819-1a9015c66fc3" providerId="ADAL" clId="{983C2CE3-B708-442F-AA7C-07CDBCF1278A}" dt="2023-01-30T11:38:05.977" v="41"/>
          <ac:spMkLst>
            <pc:docMk/>
            <pc:sldMk cId="479209679" sldId="1082"/>
            <ac:spMk id="2" creationId="{9907B02D-DC29-E170-9D40-016E94274544}"/>
          </ac:spMkLst>
        </pc:spChg>
        <pc:spChg chg="mod">
          <ac:chgData name="Hiroo_Oyama" userId="1140a4e7-bcb6-4855-8819-1a9015c66fc3" providerId="ADAL" clId="{983C2CE3-B708-442F-AA7C-07CDBCF1278A}" dt="2023-01-30T11:34:42.319" v="0"/>
          <ac:spMkLst>
            <pc:docMk/>
            <pc:sldMk cId="479209679" sldId="1082"/>
            <ac:spMk id="3" creationId="{00000000-0000-0000-0000-000000000000}"/>
          </ac:spMkLst>
        </pc:spChg>
        <pc:spChg chg="mod">
          <ac:chgData name="Hiroo_Oyama" userId="1140a4e7-bcb6-4855-8819-1a9015c66fc3" providerId="ADAL" clId="{983C2CE3-B708-442F-AA7C-07CDBCF1278A}" dt="2023-01-30T11:38:15.751" v="43" actId="1076"/>
          <ac:spMkLst>
            <pc:docMk/>
            <pc:sldMk cId="479209679" sldId="1082"/>
            <ac:spMk id="5" creationId="{00000000-0000-0000-0000-000000000000}"/>
          </ac:spMkLst>
        </pc:spChg>
        <pc:spChg chg="mod">
          <ac:chgData name="Hiroo_Oyama" userId="1140a4e7-bcb6-4855-8819-1a9015c66fc3" providerId="ADAL" clId="{983C2CE3-B708-442F-AA7C-07CDBCF1278A}" dt="2023-01-30T11:38:12.383" v="42" actId="1076"/>
          <ac:spMkLst>
            <pc:docMk/>
            <pc:sldMk cId="479209679" sldId="1082"/>
            <ac:spMk id="7" creationId="{7FC42E28-2D8C-4846-B98E-09CCDBAA24AD}"/>
          </ac:spMkLst>
        </pc:spChg>
        <pc:spChg chg="mod">
          <ac:chgData name="Hiroo_Oyama" userId="1140a4e7-bcb6-4855-8819-1a9015c66fc3" providerId="ADAL" clId="{983C2CE3-B708-442F-AA7C-07CDBCF1278A}" dt="2023-01-30T11:34:42.319" v="0"/>
          <ac:spMkLst>
            <pc:docMk/>
            <pc:sldMk cId="479209679" sldId="1082"/>
            <ac:spMk id="8" creationId="{00000000-0000-0000-0000-000000000000}"/>
          </ac:spMkLst>
        </pc:spChg>
        <pc:spChg chg="mod">
          <ac:chgData name="Hiroo_Oyama" userId="1140a4e7-bcb6-4855-8819-1a9015c66fc3" providerId="ADAL" clId="{983C2CE3-B708-442F-AA7C-07CDBCF1278A}" dt="2023-01-30T11:37:47.903" v="40" actId="1076"/>
          <ac:spMkLst>
            <pc:docMk/>
            <pc:sldMk cId="479209679" sldId="1082"/>
            <ac:spMk id="9" creationId="{00000000-0000-0000-0000-000000000000}"/>
          </ac:spMkLst>
        </pc:spChg>
        <pc:spChg chg="mod">
          <ac:chgData name="Hiroo_Oyama" userId="1140a4e7-bcb6-4855-8819-1a9015c66fc3" providerId="ADAL" clId="{983C2CE3-B708-442F-AA7C-07CDBCF1278A}" dt="2023-01-30T11:38:24.086" v="45" actId="1076"/>
          <ac:spMkLst>
            <pc:docMk/>
            <pc:sldMk cId="479209679" sldId="1082"/>
            <ac:spMk id="10" creationId="{00000000-0000-0000-0000-000000000000}"/>
          </ac:spMkLst>
        </pc:spChg>
        <pc:spChg chg="mod">
          <ac:chgData name="Hiroo_Oyama" userId="1140a4e7-bcb6-4855-8819-1a9015c66fc3" providerId="ADAL" clId="{983C2CE3-B708-442F-AA7C-07CDBCF1278A}" dt="2023-01-30T11:38:30.942" v="47" actId="1076"/>
          <ac:spMkLst>
            <pc:docMk/>
            <pc:sldMk cId="479209679" sldId="1082"/>
            <ac:spMk id="14" creationId="{00000000-0000-0000-0000-000000000000}"/>
          </ac:spMkLst>
        </pc:spChg>
        <pc:spChg chg="mod">
          <ac:chgData name="Hiroo_Oyama" userId="1140a4e7-bcb6-4855-8819-1a9015c66fc3" providerId="ADAL" clId="{983C2CE3-B708-442F-AA7C-07CDBCF1278A}" dt="2023-01-30T11:38:27.534" v="46" actId="1076"/>
          <ac:spMkLst>
            <pc:docMk/>
            <pc:sldMk cId="479209679" sldId="1082"/>
            <ac:spMk id="20" creationId="{00000000-0000-0000-0000-000000000000}"/>
          </ac:spMkLst>
        </pc:spChg>
        <pc:spChg chg="mod">
          <ac:chgData name="Hiroo_Oyama" userId="1140a4e7-bcb6-4855-8819-1a9015c66fc3" providerId="ADAL" clId="{983C2CE3-B708-442F-AA7C-07CDBCF1278A}" dt="2023-01-30T11:38:37.191" v="49" actId="1076"/>
          <ac:spMkLst>
            <pc:docMk/>
            <pc:sldMk cId="479209679" sldId="1082"/>
            <ac:spMk id="22" creationId="{00000000-0000-0000-0000-000000000000}"/>
          </ac:spMkLst>
        </pc:spChg>
        <pc:spChg chg="mod">
          <ac:chgData name="Hiroo_Oyama" userId="1140a4e7-bcb6-4855-8819-1a9015c66fc3" providerId="ADAL" clId="{983C2CE3-B708-442F-AA7C-07CDBCF1278A}" dt="2023-01-30T11:38:33.150" v="48" actId="1076"/>
          <ac:spMkLst>
            <pc:docMk/>
            <pc:sldMk cId="479209679" sldId="1082"/>
            <ac:spMk id="25" creationId="{00000000-0000-0000-0000-000000000000}"/>
          </ac:spMkLst>
        </pc:spChg>
        <pc:cxnChg chg="mod">
          <ac:chgData name="Hiroo_Oyama" userId="1140a4e7-bcb6-4855-8819-1a9015c66fc3" providerId="ADAL" clId="{983C2CE3-B708-442F-AA7C-07CDBCF1278A}" dt="2023-01-30T11:38:43.510" v="50" actId="1076"/>
          <ac:cxnSpMkLst>
            <pc:docMk/>
            <pc:sldMk cId="479209679" sldId="1082"/>
            <ac:cxnSpMk id="4" creationId="{00000000-0000-0000-0000-000000000000}"/>
          </ac:cxnSpMkLst>
        </pc:cxnChg>
        <pc:cxnChg chg="mod">
          <ac:chgData name="Hiroo_Oyama" userId="1140a4e7-bcb6-4855-8819-1a9015c66fc3" providerId="ADAL" clId="{983C2CE3-B708-442F-AA7C-07CDBCF1278A}" dt="2023-01-30T11:38:21.070" v="44" actId="1076"/>
          <ac:cxnSpMkLst>
            <pc:docMk/>
            <pc:sldMk cId="479209679" sldId="1082"/>
            <ac:cxnSpMk id="6" creationId="{00000000-0000-0000-0000-000000000000}"/>
          </ac:cxnSpMkLst>
        </pc:cxnChg>
      </pc:sldChg>
      <pc:sldMasterChg chg="delSp modSp mod modSldLayout">
        <pc:chgData name="Hiroo_Oyama" userId="1140a4e7-bcb6-4855-8819-1a9015c66fc3" providerId="ADAL" clId="{983C2CE3-B708-442F-AA7C-07CDBCF1278A}" dt="2023-01-30T11:36:28.848" v="18" actId="20577"/>
        <pc:sldMasterMkLst>
          <pc:docMk/>
          <pc:sldMasterMk cId="0" sldId="2147483648"/>
        </pc:sldMasterMkLst>
        <pc:spChg chg="mod">
          <ac:chgData name="Hiroo_Oyama" userId="1140a4e7-bcb6-4855-8819-1a9015c66fc3" providerId="ADAL" clId="{983C2CE3-B708-442F-AA7C-07CDBCF1278A}" dt="2023-01-30T11:34:42.319" v="0"/>
          <ac:spMkLst>
            <pc:docMk/>
            <pc:sldMasterMk cId="0" sldId="2147483648"/>
            <ac:spMk id="3" creationId="{00000000-0000-0000-0000-000000000000}"/>
          </ac:spMkLst>
        </pc:spChg>
        <pc:spChg chg="del mod">
          <ac:chgData name="Hiroo_Oyama" userId="1140a4e7-bcb6-4855-8819-1a9015c66fc3" providerId="ADAL" clId="{983C2CE3-B708-442F-AA7C-07CDBCF1278A}" dt="2023-01-30T11:35:02.131" v="2" actId="33475"/>
          <ac:spMkLst>
            <pc:docMk/>
            <pc:sldMasterMk cId="0" sldId="2147483648"/>
            <ac:spMk id="5" creationId="{4FFB5FE2-F73A-9DBB-D415-7D51FF5A31C2}"/>
          </ac:spMkLst>
        </pc:spChg>
        <pc:spChg chg="mod">
          <ac:chgData name="Hiroo_Oyama" userId="1140a4e7-bcb6-4855-8819-1a9015c66fc3" providerId="ADAL" clId="{983C2CE3-B708-442F-AA7C-07CDBCF1278A}" dt="2023-01-30T11:36:28.848" v="18" actId="20577"/>
          <ac:spMkLst>
            <pc:docMk/>
            <pc:sldMasterMk cId="0" sldId="2147483648"/>
            <ac:spMk id="9" creationId="{00000000-0000-0000-0000-000000000000}"/>
          </ac:spMkLst>
        </pc:spChg>
        <pc:spChg chg="mod">
          <ac:chgData name="Hiroo_Oyama" userId="1140a4e7-bcb6-4855-8819-1a9015c66fc3" providerId="ADAL" clId="{983C2CE3-B708-442F-AA7C-07CDBCF1278A}" dt="2023-01-30T11:34:42.319" v="0"/>
          <ac:spMkLst>
            <pc:docMk/>
            <pc:sldMasterMk cId="0" sldId="2147483648"/>
            <ac:spMk id="1030" creationId="{00000000-0000-0000-0000-000000000000}"/>
          </ac:spMkLst>
        </pc:spChg>
        <pc:spChg chg="mod">
          <ac:chgData name="Hiroo_Oyama" userId="1140a4e7-bcb6-4855-8819-1a9015c66fc3" providerId="ADAL" clId="{983C2CE3-B708-442F-AA7C-07CDBCF1278A}" dt="2023-01-30T11:34:42.319" v="0"/>
          <ac:spMkLst>
            <pc:docMk/>
            <pc:sldMasterMk cId="0" sldId="2147483648"/>
            <ac:spMk id="2050" creationId="{00000000-0000-0000-0000-000000000000}"/>
          </ac:spMkLst>
        </pc:spChg>
        <pc:spChg chg="mod">
          <ac:chgData name="Hiroo_Oyama" userId="1140a4e7-bcb6-4855-8819-1a9015c66fc3" providerId="ADAL" clId="{983C2CE3-B708-442F-AA7C-07CDBCF1278A}" dt="2023-01-30T11:34:42.319" v="0"/>
          <ac:spMkLst>
            <pc:docMk/>
            <pc:sldMasterMk cId="0" sldId="2147483648"/>
            <ac:spMk id="2051" creationId="{00000000-0000-0000-0000-000000000000}"/>
          </ac:spMkLst>
        </pc:spChg>
        <pc:picChg chg="mod">
          <ac:chgData name="Hiroo_Oyama" userId="1140a4e7-bcb6-4855-8819-1a9015c66fc3" providerId="ADAL" clId="{983C2CE3-B708-442F-AA7C-07CDBCF1278A}" dt="2023-01-30T11:34:42.319" v="0"/>
          <ac:picMkLst>
            <pc:docMk/>
            <pc:sldMasterMk cId="0" sldId="2147483648"/>
            <ac:picMk id="4" creationId="{00000000-0000-0000-0000-000000000000}"/>
          </ac:picMkLst>
        </pc:pic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0" sldId="2147483648"/>
            <pc:sldLayoutMk cId="0" sldId="2147483661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61"/>
              <ac:spMk id="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0" sldId="2147483648"/>
            <pc:sldLayoutMk cId="0" sldId="2147483662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62"/>
              <ac:spMk id="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62"/>
              <ac:spMk id="4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62"/>
              <ac:spMk id="6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62"/>
              <ac:spMk id="7" creationId="{00000000-0000-0000-0000-000000000000}"/>
            </ac:spMkLst>
          </pc:sp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0" sldId="2147483648"/>
            <pc:sldLayoutMk cId="0" sldId="2147483663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63"/>
              <ac:spMk id="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0" sldId="2147483648"/>
            <pc:sldLayoutMk cId="0" sldId="2147483664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64"/>
              <ac:spMk id="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64"/>
              <ac:spMk id="7" creationId="{00000000-0000-0000-0000-000000000000}"/>
            </ac:spMkLst>
          </pc:sp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0" sldId="2147483648"/>
            <pc:sldLayoutMk cId="0" sldId="2147483665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65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65"/>
              <ac:spMk id="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65"/>
              <ac:spMk id="4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65"/>
              <ac:spMk id="5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65"/>
              <ac:spMk id="6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65"/>
              <ac:spMk id="7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65"/>
              <ac:spMk id="8" creationId="{00000000-0000-0000-0000-000000000000}"/>
            </ac:spMkLst>
          </pc:sp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0" sldId="2147483648"/>
            <pc:sldLayoutMk cId="0" sldId="2147483666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66"/>
              <ac:spMk id="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0" sldId="2147483648"/>
            <pc:sldLayoutMk cId="0" sldId="2147483667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67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0" sldId="2147483648"/>
            <pc:sldLayoutMk cId="0" sldId="2147483668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68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68"/>
              <ac:spMk id="6" creationId="{00000000-0000-0000-0000-000000000000}"/>
            </ac:spMkLst>
          </pc:sp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0" sldId="2147483648"/>
            <pc:sldLayoutMk cId="0" sldId="2147483669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69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69"/>
              <ac:spMk id="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69"/>
              <ac:spMk id="4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69"/>
              <ac:spMk id="5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69"/>
              <ac:spMk id="6" creationId="{00000000-0000-0000-0000-000000000000}"/>
            </ac:spMkLst>
          </pc:sp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0" sldId="2147483648"/>
            <pc:sldLayoutMk cId="0" sldId="2147483670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70"/>
              <ac:spMk id="4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70"/>
              <ac:spMk id="5" creationId="{00000000-0000-0000-0000-000000000000}"/>
            </ac:spMkLst>
          </pc:sp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0" sldId="2147483648"/>
            <pc:sldLayoutMk cId="0" sldId="2147483671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71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71"/>
              <ac:spMk id="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71"/>
              <ac:spMk id="4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48"/>
              <pc:sldLayoutMk cId="0" sldId="2147483671"/>
              <ac:spMk id="5" creationId="{00000000-0000-0000-0000-000000000000}"/>
            </ac:spMkLst>
          </pc:spChg>
        </pc:sldLayoutChg>
      </pc:sldMasterChg>
      <pc:sldMasterChg chg="delSp modSp mod modSldLayout">
        <pc:chgData name="Hiroo_Oyama" userId="1140a4e7-bcb6-4855-8819-1a9015c66fc3" providerId="ADAL" clId="{983C2CE3-B708-442F-AA7C-07CDBCF1278A}" dt="2023-01-30T11:35:02.131" v="2" actId="33475"/>
        <pc:sldMasterMkLst>
          <pc:docMk/>
          <pc:sldMasterMk cId="0" sldId="2147483660"/>
        </pc:sldMasterMkLst>
        <pc:spChg chg="del mod">
          <ac:chgData name="Hiroo_Oyama" userId="1140a4e7-bcb6-4855-8819-1a9015c66fc3" providerId="ADAL" clId="{983C2CE3-B708-442F-AA7C-07CDBCF1278A}" dt="2023-01-30T11:35:02.131" v="2" actId="33475"/>
          <ac:spMkLst>
            <pc:docMk/>
            <pc:sldMasterMk cId="0" sldId="2147483660"/>
            <ac:spMk id="3" creationId="{BCC94B2B-0229-DDDE-D6BE-9FEA2E2FFF5E}"/>
          </ac:spMkLst>
        </pc:spChg>
        <pc:spChg chg="mod">
          <ac:chgData name="Hiroo_Oyama" userId="1140a4e7-bcb6-4855-8819-1a9015c66fc3" providerId="ADAL" clId="{983C2CE3-B708-442F-AA7C-07CDBCF1278A}" dt="2023-01-30T11:34:42.319" v="0"/>
          <ac:spMkLst>
            <pc:docMk/>
            <pc:sldMasterMk cId="0" sldId="2147483660"/>
            <ac:spMk id="4" creationId="{00000000-0000-0000-0000-000000000000}"/>
          </ac:spMkLst>
        </pc:spChg>
        <pc:spChg chg="mod">
          <ac:chgData name="Hiroo_Oyama" userId="1140a4e7-bcb6-4855-8819-1a9015c66fc3" providerId="ADAL" clId="{983C2CE3-B708-442F-AA7C-07CDBCF1278A}" dt="2023-01-30T11:34:42.319" v="0"/>
          <ac:spMkLst>
            <pc:docMk/>
            <pc:sldMasterMk cId="0" sldId="2147483660"/>
            <ac:spMk id="5" creationId="{00000000-0000-0000-0000-000000000000}"/>
          </ac:spMkLst>
        </pc:spChg>
        <pc:spChg chg="mod">
          <ac:chgData name="Hiroo_Oyama" userId="1140a4e7-bcb6-4855-8819-1a9015c66fc3" providerId="ADAL" clId="{983C2CE3-B708-442F-AA7C-07CDBCF1278A}" dt="2023-01-30T11:34:42.319" v="0"/>
          <ac:spMkLst>
            <pc:docMk/>
            <pc:sldMasterMk cId="0" sldId="2147483660"/>
            <ac:spMk id="6" creationId="{00000000-0000-0000-0000-000000000000}"/>
          </ac:spMkLst>
        </pc:spChg>
        <pc:spChg chg="mod">
          <ac:chgData name="Hiroo_Oyama" userId="1140a4e7-bcb6-4855-8819-1a9015c66fc3" providerId="ADAL" clId="{983C2CE3-B708-442F-AA7C-07CDBCF1278A}" dt="2023-01-30T11:34:42.319" v="0"/>
          <ac:spMkLst>
            <pc:docMk/>
            <pc:sldMasterMk cId="0" sldId="2147483660"/>
            <ac:spMk id="3074" creationId="{00000000-0000-0000-0000-000000000000}"/>
          </ac:spMkLst>
        </pc:spChg>
        <pc:spChg chg="mod">
          <ac:chgData name="Hiroo_Oyama" userId="1140a4e7-bcb6-4855-8819-1a9015c66fc3" providerId="ADAL" clId="{983C2CE3-B708-442F-AA7C-07CDBCF1278A}" dt="2023-01-30T11:34:42.319" v="0"/>
          <ac:spMkLst>
            <pc:docMk/>
            <pc:sldMasterMk cId="0" sldId="2147483660"/>
            <ac:spMk id="3075" creationId="{00000000-0000-0000-0000-000000000000}"/>
          </ac:spMkLst>
        </pc:sp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0" sldId="2147483660"/>
            <pc:sldLayoutMk cId="0" sldId="2147483672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60"/>
              <pc:sldLayoutMk cId="0" sldId="2147483672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60"/>
              <pc:sldLayoutMk cId="0" sldId="2147483672"/>
              <ac:spMk id="3" creationId="{00000000-0000-0000-0000-000000000000}"/>
            </ac:spMkLst>
          </pc:sp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0" sldId="2147483660"/>
            <pc:sldLayoutMk cId="0" sldId="2147483674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60"/>
              <pc:sldLayoutMk cId="0" sldId="2147483674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60"/>
              <pc:sldLayoutMk cId="0" sldId="2147483674"/>
              <ac:spMk id="3" creationId="{00000000-0000-0000-0000-000000000000}"/>
            </ac:spMkLst>
          </pc:sp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0" sldId="2147483660"/>
            <pc:sldLayoutMk cId="0" sldId="2147483675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60"/>
              <pc:sldLayoutMk cId="0" sldId="2147483675"/>
              <ac:spMk id="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60"/>
              <pc:sldLayoutMk cId="0" sldId="2147483675"/>
              <ac:spMk id="4" creationId="{00000000-0000-0000-0000-000000000000}"/>
            </ac:spMkLst>
          </pc:sp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0" sldId="2147483660"/>
            <pc:sldLayoutMk cId="0" sldId="2147483676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60"/>
              <pc:sldLayoutMk cId="0" sldId="2147483676"/>
              <ac:spMk id="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60"/>
              <pc:sldLayoutMk cId="0" sldId="2147483676"/>
              <ac:spMk id="4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60"/>
              <pc:sldLayoutMk cId="0" sldId="2147483676"/>
              <ac:spMk id="5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60"/>
              <pc:sldLayoutMk cId="0" sldId="2147483676"/>
              <ac:spMk id="6" creationId="{00000000-0000-0000-0000-000000000000}"/>
            </ac:spMkLst>
          </pc:sp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0" sldId="2147483660"/>
            <pc:sldLayoutMk cId="0" sldId="2147483679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60"/>
              <pc:sldLayoutMk cId="0" sldId="2147483679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60"/>
              <pc:sldLayoutMk cId="0" sldId="2147483679"/>
              <ac:spMk id="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60"/>
              <pc:sldLayoutMk cId="0" sldId="2147483679"/>
              <ac:spMk id="4" creationId="{00000000-0000-0000-0000-000000000000}"/>
            </ac:spMkLst>
          </pc:sp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0" sldId="2147483660"/>
            <pc:sldLayoutMk cId="0" sldId="2147483680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60"/>
              <pc:sldLayoutMk cId="0" sldId="2147483680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60"/>
              <pc:sldLayoutMk cId="0" sldId="2147483680"/>
              <ac:spMk id="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60"/>
              <pc:sldLayoutMk cId="0" sldId="2147483680"/>
              <ac:spMk id="4" creationId="{00000000-0000-0000-0000-000000000000}"/>
            </ac:spMkLst>
          </pc:sp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0" sldId="2147483660"/>
            <pc:sldLayoutMk cId="0" sldId="2147483682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60"/>
              <pc:sldLayoutMk cId="0" sldId="2147483682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0" sldId="2147483660"/>
              <pc:sldLayoutMk cId="0" sldId="2147483682"/>
              <ac:spMk id="3" creationId="{00000000-0000-0000-0000-000000000000}"/>
            </ac:spMkLst>
          </pc:spChg>
        </pc:sldLayoutChg>
      </pc:sldMasterChg>
      <pc:sldMasterChg chg="delSp modSp mod modSldLayout">
        <pc:chgData name="Hiroo_Oyama" userId="1140a4e7-bcb6-4855-8819-1a9015c66fc3" providerId="ADAL" clId="{983C2CE3-B708-442F-AA7C-07CDBCF1278A}" dt="2023-01-30T11:35:02.131" v="2" actId="33475"/>
        <pc:sldMasterMkLst>
          <pc:docMk/>
          <pc:sldMasterMk cId="3122158252" sldId="2147483685"/>
        </pc:sldMasterMkLst>
        <pc:spChg chg="del mod">
          <ac:chgData name="Hiroo_Oyama" userId="1140a4e7-bcb6-4855-8819-1a9015c66fc3" providerId="ADAL" clId="{983C2CE3-B708-442F-AA7C-07CDBCF1278A}" dt="2023-01-30T11:35:02.131" v="2" actId="33475"/>
          <ac:spMkLst>
            <pc:docMk/>
            <pc:sldMasterMk cId="3122158252" sldId="2147483685"/>
            <ac:spMk id="3" creationId="{65DF24BF-BED3-0667-1F93-5F44BE45F325}"/>
          </ac:spMkLst>
        </pc:spChg>
        <pc:spChg chg="mod">
          <ac:chgData name="Hiroo_Oyama" userId="1140a4e7-bcb6-4855-8819-1a9015c66fc3" providerId="ADAL" clId="{983C2CE3-B708-442F-AA7C-07CDBCF1278A}" dt="2023-01-30T11:34:42.319" v="0"/>
          <ac:spMkLst>
            <pc:docMk/>
            <pc:sldMasterMk cId="3122158252" sldId="2147483685"/>
            <ac:spMk id="9" creationId="{00000000-0000-0000-0000-000000000000}"/>
          </ac:spMkLst>
        </pc:spChg>
        <pc:spChg chg="mod">
          <ac:chgData name="Hiroo_Oyama" userId="1140a4e7-bcb6-4855-8819-1a9015c66fc3" providerId="ADAL" clId="{983C2CE3-B708-442F-AA7C-07CDBCF1278A}" dt="2023-01-30T11:34:42.319" v="0"/>
          <ac:spMkLst>
            <pc:docMk/>
            <pc:sldMasterMk cId="3122158252" sldId="2147483685"/>
            <ac:spMk id="10" creationId="{00000000-0000-0000-0000-000000000000}"/>
          </ac:spMkLst>
        </pc:spChg>
        <pc:spChg chg="mod">
          <ac:chgData name="Hiroo_Oyama" userId="1140a4e7-bcb6-4855-8819-1a9015c66fc3" providerId="ADAL" clId="{983C2CE3-B708-442F-AA7C-07CDBCF1278A}" dt="2023-01-30T11:34:42.319" v="0"/>
          <ac:spMkLst>
            <pc:docMk/>
            <pc:sldMasterMk cId="3122158252" sldId="2147483685"/>
            <ac:spMk id="3078" creationId="{00000000-0000-0000-0000-000000000000}"/>
          </ac:spMkLst>
        </pc:spChg>
        <pc:spChg chg="mod">
          <ac:chgData name="Hiroo_Oyama" userId="1140a4e7-bcb6-4855-8819-1a9015c66fc3" providerId="ADAL" clId="{983C2CE3-B708-442F-AA7C-07CDBCF1278A}" dt="2023-01-30T11:34:42.319" v="0"/>
          <ac:spMkLst>
            <pc:docMk/>
            <pc:sldMasterMk cId="3122158252" sldId="2147483685"/>
            <ac:spMk id="7172" creationId="{00000000-0000-0000-0000-000000000000}"/>
          </ac:spMkLst>
        </pc:spChg>
        <pc:spChg chg="mod">
          <ac:chgData name="Hiroo_Oyama" userId="1140a4e7-bcb6-4855-8819-1a9015c66fc3" providerId="ADAL" clId="{983C2CE3-B708-442F-AA7C-07CDBCF1278A}" dt="2023-01-30T11:34:42.319" v="0"/>
          <ac:spMkLst>
            <pc:docMk/>
            <pc:sldMasterMk cId="3122158252" sldId="2147483685"/>
            <ac:spMk id="7173" creationId="{00000000-0000-0000-0000-000000000000}"/>
          </ac:spMkLst>
        </pc:sp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3122158252" sldId="2147483685"/>
            <pc:sldLayoutMk cId="719224864" sldId="2147483686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719224864" sldId="2147483686"/>
              <ac:spMk id="4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719224864" sldId="2147483686"/>
              <ac:spMk id="8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719224864" sldId="2147483686"/>
              <ac:spMk id="4098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719224864" sldId="2147483686"/>
              <ac:spMk id="4099" creationId="{00000000-0000-0000-0000-000000000000}"/>
            </ac:spMkLst>
          </pc:spChg>
          <pc:picChg chg="mod">
            <ac:chgData name="Hiroo_Oyama" userId="1140a4e7-bcb6-4855-8819-1a9015c66fc3" providerId="ADAL" clId="{983C2CE3-B708-442F-AA7C-07CDBCF1278A}" dt="2023-01-30T11:34:42.319" v="0"/>
            <ac:picMkLst>
              <pc:docMk/>
              <pc:sldMasterMk cId="3122158252" sldId="2147483685"/>
              <pc:sldLayoutMk cId="719224864" sldId="2147483686"/>
              <ac:picMk id="11" creationId="{00000000-0000-0000-0000-000000000000}"/>
            </ac:picMkLst>
          </pc:pic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3122158252" sldId="2147483685"/>
            <pc:sldLayoutMk cId="3888298153" sldId="2147483687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3888298153" sldId="2147483687"/>
              <ac:spMk id="8" creationId="{00000000-0000-0000-0000-000000000000}"/>
            </ac:spMkLst>
          </pc:sp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3122158252" sldId="2147483685"/>
            <pc:sldLayoutMk cId="560565445" sldId="2147483688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560565445" sldId="2147483688"/>
              <ac:spMk id="12" creationId="{00000000-0000-0000-0000-000000000000}"/>
            </ac:spMkLst>
          </pc:spChg>
          <pc:picChg chg="mod">
            <ac:chgData name="Hiroo_Oyama" userId="1140a4e7-bcb6-4855-8819-1a9015c66fc3" providerId="ADAL" clId="{983C2CE3-B708-442F-AA7C-07CDBCF1278A}" dt="2023-01-30T11:34:42.319" v="0"/>
            <ac:picMkLst>
              <pc:docMk/>
              <pc:sldMasterMk cId="3122158252" sldId="2147483685"/>
              <pc:sldLayoutMk cId="560565445" sldId="2147483688"/>
              <ac:picMk id="5" creationId="{00000000-0000-0000-0000-000000000000}"/>
            </ac:picMkLst>
          </pc:pic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3122158252" sldId="2147483685"/>
            <pc:sldLayoutMk cId="1090675710" sldId="2147483689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1090675710" sldId="2147483689"/>
              <ac:spMk id="4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1090675710" sldId="2147483689"/>
              <ac:spMk id="5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1090675710" sldId="2147483689"/>
              <ac:spMk id="6" creationId="{00000000-0000-0000-0000-000000000000}"/>
            </ac:spMkLst>
          </pc:sp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3122158252" sldId="2147483685"/>
            <pc:sldLayoutMk cId="3243337546" sldId="2147483690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3243337546" sldId="2147483690"/>
              <ac:spMk id="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3243337546" sldId="2147483690"/>
              <ac:spMk id="4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3243337546" sldId="2147483690"/>
              <ac:spMk id="5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3243337546" sldId="2147483690"/>
              <ac:spMk id="6" creationId="{00000000-0000-0000-0000-000000000000}"/>
            </ac:spMkLst>
          </pc:sp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3122158252" sldId="2147483685"/>
            <pc:sldLayoutMk cId="3408849366" sldId="2147483691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3408849366" sldId="2147483691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3408849366" sldId="2147483691"/>
              <ac:spMk id="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3408849366" sldId="2147483691"/>
              <ac:spMk id="4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3408849366" sldId="2147483691"/>
              <ac:spMk id="5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3408849366" sldId="2147483691"/>
              <ac:spMk id="6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3408849366" sldId="2147483691"/>
              <ac:spMk id="7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3408849366" sldId="2147483691"/>
              <ac:spMk id="8" creationId="{00000000-0000-0000-0000-000000000000}"/>
            </ac:spMkLst>
          </pc:sp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3122158252" sldId="2147483685"/>
            <pc:sldLayoutMk cId="2406978935" sldId="2147483692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2406978935" sldId="2147483692"/>
              <ac:spMk id="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2406978935" sldId="2147483692"/>
              <ac:spMk id="4" creationId="{00000000-0000-0000-0000-000000000000}"/>
            </ac:spMkLst>
          </pc:sp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3122158252" sldId="2147483685"/>
            <pc:sldLayoutMk cId="3857808944" sldId="2147483693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3857808944" sldId="2147483693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3857808944" sldId="2147483693"/>
              <ac:spMk id="3" creationId="{00000000-0000-0000-0000-000000000000}"/>
            </ac:spMkLst>
          </pc:sp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3122158252" sldId="2147483685"/>
            <pc:sldLayoutMk cId="195612908" sldId="2147483694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195612908" sldId="2147483694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195612908" sldId="2147483694"/>
              <ac:spMk id="8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195612908" sldId="2147483694"/>
              <ac:spMk id="9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195612908" sldId="2147483694"/>
              <ac:spMk id="1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195612908" sldId="2147483694"/>
              <ac:spMk id="1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195612908" sldId="2147483694"/>
              <ac:spMk id="14" creationId="{00000000-0000-0000-0000-000000000000}"/>
            </ac:spMkLst>
          </pc:spChg>
          <pc:picChg chg="mod">
            <ac:chgData name="Hiroo_Oyama" userId="1140a4e7-bcb6-4855-8819-1a9015c66fc3" providerId="ADAL" clId="{983C2CE3-B708-442F-AA7C-07CDBCF1278A}" dt="2023-01-30T11:34:42.319" v="0"/>
            <ac:picMkLst>
              <pc:docMk/>
              <pc:sldMasterMk cId="3122158252" sldId="2147483685"/>
              <pc:sldLayoutMk cId="195612908" sldId="2147483694"/>
              <ac:picMk id="11" creationId="{00000000-0000-0000-0000-000000000000}"/>
            </ac:picMkLst>
          </pc:pic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3122158252" sldId="2147483685"/>
            <pc:sldLayoutMk cId="4246851614" sldId="2147483695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4246851614" sldId="2147483695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4246851614" sldId="2147483695"/>
              <ac:spMk id="8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4246851614" sldId="2147483695"/>
              <ac:spMk id="9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4246851614" sldId="2147483695"/>
              <ac:spMk id="1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4246851614" sldId="2147483695"/>
              <ac:spMk id="1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4246851614" sldId="2147483695"/>
              <ac:spMk id="14" creationId="{00000000-0000-0000-0000-000000000000}"/>
            </ac:spMkLst>
          </pc:spChg>
          <pc:picChg chg="mod">
            <ac:chgData name="Hiroo_Oyama" userId="1140a4e7-bcb6-4855-8819-1a9015c66fc3" providerId="ADAL" clId="{983C2CE3-B708-442F-AA7C-07CDBCF1278A}" dt="2023-01-30T11:34:42.319" v="0"/>
            <ac:picMkLst>
              <pc:docMk/>
              <pc:sldMasterMk cId="3122158252" sldId="2147483685"/>
              <pc:sldLayoutMk cId="4246851614" sldId="2147483695"/>
              <ac:picMk id="11" creationId="{00000000-0000-0000-0000-000000000000}"/>
            </ac:picMkLst>
          </pc:pic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3122158252" sldId="2147483685"/>
            <pc:sldLayoutMk cId="1635321089" sldId="2147483696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1635321089" sldId="2147483696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1635321089" sldId="2147483696"/>
              <ac:spMk id="8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1635321089" sldId="2147483696"/>
              <ac:spMk id="9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1635321089" sldId="2147483696"/>
              <ac:spMk id="1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1635321089" sldId="2147483696"/>
              <ac:spMk id="1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1635321089" sldId="2147483696"/>
              <ac:spMk id="14" creationId="{00000000-0000-0000-0000-000000000000}"/>
            </ac:spMkLst>
          </pc:spChg>
          <pc:picChg chg="mod">
            <ac:chgData name="Hiroo_Oyama" userId="1140a4e7-bcb6-4855-8819-1a9015c66fc3" providerId="ADAL" clId="{983C2CE3-B708-442F-AA7C-07CDBCF1278A}" dt="2023-01-30T11:34:42.319" v="0"/>
            <ac:picMkLst>
              <pc:docMk/>
              <pc:sldMasterMk cId="3122158252" sldId="2147483685"/>
              <pc:sldLayoutMk cId="1635321089" sldId="2147483696"/>
              <ac:picMk id="11" creationId="{00000000-0000-0000-0000-000000000000}"/>
            </ac:picMkLst>
          </pc:pic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3122158252" sldId="2147483685"/>
            <pc:sldLayoutMk cId="2497759725" sldId="2147483697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2497759725" sldId="2147483697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2497759725" sldId="2147483697"/>
              <ac:spMk id="8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2497759725" sldId="2147483697"/>
              <ac:spMk id="9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2497759725" sldId="2147483697"/>
              <ac:spMk id="1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2497759725" sldId="2147483697"/>
              <ac:spMk id="1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2497759725" sldId="2147483697"/>
              <ac:spMk id="14" creationId="{00000000-0000-0000-0000-000000000000}"/>
            </ac:spMkLst>
          </pc:spChg>
          <pc:picChg chg="mod">
            <ac:chgData name="Hiroo_Oyama" userId="1140a4e7-bcb6-4855-8819-1a9015c66fc3" providerId="ADAL" clId="{983C2CE3-B708-442F-AA7C-07CDBCF1278A}" dt="2023-01-30T11:34:42.319" v="0"/>
            <ac:picMkLst>
              <pc:docMk/>
              <pc:sldMasterMk cId="3122158252" sldId="2147483685"/>
              <pc:sldLayoutMk cId="2497759725" sldId="2147483697"/>
              <ac:picMk id="11" creationId="{00000000-0000-0000-0000-000000000000}"/>
            </ac:picMkLst>
          </pc:pic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3122158252" sldId="2147483685"/>
            <pc:sldLayoutMk cId="1740330584" sldId="2147483698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1740330584" sldId="2147483698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1740330584" sldId="2147483698"/>
              <ac:spMk id="8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1740330584" sldId="2147483698"/>
              <ac:spMk id="9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1740330584" sldId="2147483698"/>
              <ac:spMk id="1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1740330584" sldId="2147483698"/>
              <ac:spMk id="1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1740330584" sldId="2147483698"/>
              <ac:spMk id="14" creationId="{00000000-0000-0000-0000-000000000000}"/>
            </ac:spMkLst>
          </pc:spChg>
          <pc:picChg chg="mod">
            <ac:chgData name="Hiroo_Oyama" userId="1140a4e7-bcb6-4855-8819-1a9015c66fc3" providerId="ADAL" clId="{983C2CE3-B708-442F-AA7C-07CDBCF1278A}" dt="2023-01-30T11:34:42.319" v="0"/>
            <ac:picMkLst>
              <pc:docMk/>
              <pc:sldMasterMk cId="3122158252" sldId="2147483685"/>
              <pc:sldLayoutMk cId="1740330584" sldId="2147483698"/>
              <ac:picMk id="11" creationId="{00000000-0000-0000-0000-000000000000}"/>
            </ac:picMkLst>
          </pc:pic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3122158252" sldId="2147483685"/>
            <pc:sldLayoutMk cId="3972277581" sldId="2147483699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3972277581" sldId="2147483699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3972277581" sldId="2147483699"/>
              <ac:spMk id="8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3972277581" sldId="2147483699"/>
              <ac:spMk id="9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3972277581" sldId="2147483699"/>
              <ac:spMk id="1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3972277581" sldId="2147483699"/>
              <ac:spMk id="1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3972277581" sldId="2147483699"/>
              <ac:spMk id="14" creationId="{00000000-0000-0000-0000-000000000000}"/>
            </ac:spMkLst>
          </pc:spChg>
          <pc:picChg chg="mod">
            <ac:chgData name="Hiroo_Oyama" userId="1140a4e7-bcb6-4855-8819-1a9015c66fc3" providerId="ADAL" clId="{983C2CE3-B708-442F-AA7C-07CDBCF1278A}" dt="2023-01-30T11:34:42.319" v="0"/>
            <ac:picMkLst>
              <pc:docMk/>
              <pc:sldMasterMk cId="3122158252" sldId="2147483685"/>
              <pc:sldLayoutMk cId="3972277581" sldId="2147483699"/>
              <ac:picMk id="11" creationId="{00000000-0000-0000-0000-000000000000}"/>
            </ac:picMkLst>
          </pc:pic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3122158252" sldId="2147483685"/>
            <pc:sldLayoutMk cId="819843986" sldId="2147483700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819843986" sldId="2147483700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819843986" sldId="2147483700"/>
              <ac:spMk id="8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819843986" sldId="2147483700"/>
              <ac:spMk id="9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819843986" sldId="2147483700"/>
              <ac:spMk id="1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819843986" sldId="2147483700"/>
              <ac:spMk id="1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819843986" sldId="2147483700"/>
              <ac:spMk id="14" creationId="{00000000-0000-0000-0000-000000000000}"/>
            </ac:spMkLst>
          </pc:spChg>
          <pc:picChg chg="mod">
            <ac:chgData name="Hiroo_Oyama" userId="1140a4e7-bcb6-4855-8819-1a9015c66fc3" providerId="ADAL" clId="{983C2CE3-B708-442F-AA7C-07CDBCF1278A}" dt="2023-01-30T11:34:42.319" v="0"/>
            <ac:picMkLst>
              <pc:docMk/>
              <pc:sldMasterMk cId="3122158252" sldId="2147483685"/>
              <pc:sldLayoutMk cId="819843986" sldId="2147483700"/>
              <ac:picMk id="11" creationId="{00000000-0000-0000-0000-000000000000}"/>
            </ac:picMkLst>
          </pc:pic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3122158252" sldId="2147483685"/>
            <pc:sldLayoutMk cId="4118870899" sldId="2147483701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4118870899" sldId="2147483701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4118870899" sldId="2147483701"/>
              <ac:spMk id="8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4118870899" sldId="2147483701"/>
              <ac:spMk id="9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4118870899" sldId="2147483701"/>
              <ac:spMk id="1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4118870899" sldId="2147483701"/>
              <ac:spMk id="1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4118870899" sldId="2147483701"/>
              <ac:spMk id="14" creationId="{00000000-0000-0000-0000-000000000000}"/>
            </ac:spMkLst>
          </pc:spChg>
          <pc:picChg chg="mod">
            <ac:chgData name="Hiroo_Oyama" userId="1140a4e7-bcb6-4855-8819-1a9015c66fc3" providerId="ADAL" clId="{983C2CE3-B708-442F-AA7C-07CDBCF1278A}" dt="2023-01-30T11:34:42.319" v="0"/>
            <ac:picMkLst>
              <pc:docMk/>
              <pc:sldMasterMk cId="3122158252" sldId="2147483685"/>
              <pc:sldLayoutMk cId="4118870899" sldId="2147483701"/>
              <ac:picMk id="11" creationId="{00000000-0000-0000-0000-000000000000}"/>
            </ac:picMkLst>
          </pc:pic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3122158252" sldId="2147483685"/>
            <pc:sldLayoutMk cId="2622612873" sldId="2147483702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2622612873" sldId="2147483702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2622612873" sldId="2147483702"/>
              <ac:spMk id="8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2622612873" sldId="2147483702"/>
              <ac:spMk id="9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2622612873" sldId="2147483702"/>
              <ac:spMk id="1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2622612873" sldId="2147483702"/>
              <ac:spMk id="1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2622612873" sldId="2147483702"/>
              <ac:spMk id="14" creationId="{00000000-0000-0000-0000-000000000000}"/>
            </ac:spMkLst>
          </pc:spChg>
          <pc:picChg chg="mod">
            <ac:chgData name="Hiroo_Oyama" userId="1140a4e7-bcb6-4855-8819-1a9015c66fc3" providerId="ADAL" clId="{983C2CE3-B708-442F-AA7C-07CDBCF1278A}" dt="2023-01-30T11:34:42.319" v="0"/>
            <ac:picMkLst>
              <pc:docMk/>
              <pc:sldMasterMk cId="3122158252" sldId="2147483685"/>
              <pc:sldLayoutMk cId="2622612873" sldId="2147483702"/>
              <ac:picMk id="11" creationId="{00000000-0000-0000-0000-000000000000}"/>
            </ac:picMkLst>
          </pc:pic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3122158252" sldId="2147483685"/>
            <pc:sldLayoutMk cId="4014070122" sldId="2147483703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4014070122" sldId="2147483703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4014070122" sldId="2147483703"/>
              <ac:spMk id="8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4014070122" sldId="2147483703"/>
              <ac:spMk id="9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4014070122" sldId="2147483703"/>
              <ac:spMk id="1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4014070122" sldId="2147483703"/>
              <ac:spMk id="1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4014070122" sldId="2147483703"/>
              <ac:spMk id="14" creationId="{00000000-0000-0000-0000-000000000000}"/>
            </ac:spMkLst>
          </pc:spChg>
          <pc:picChg chg="mod">
            <ac:chgData name="Hiroo_Oyama" userId="1140a4e7-bcb6-4855-8819-1a9015c66fc3" providerId="ADAL" clId="{983C2CE3-B708-442F-AA7C-07CDBCF1278A}" dt="2023-01-30T11:34:42.319" v="0"/>
            <ac:picMkLst>
              <pc:docMk/>
              <pc:sldMasterMk cId="3122158252" sldId="2147483685"/>
              <pc:sldLayoutMk cId="4014070122" sldId="2147483703"/>
              <ac:picMk id="11" creationId="{00000000-0000-0000-0000-000000000000}"/>
            </ac:picMkLst>
          </pc:pic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3122158252" sldId="2147483685"/>
            <pc:sldLayoutMk cId="837981354" sldId="2147483704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837981354" sldId="2147483704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837981354" sldId="2147483704"/>
              <ac:spMk id="8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837981354" sldId="2147483704"/>
              <ac:spMk id="9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837981354" sldId="2147483704"/>
              <ac:spMk id="1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837981354" sldId="2147483704"/>
              <ac:spMk id="1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837981354" sldId="2147483704"/>
              <ac:spMk id="14" creationId="{00000000-0000-0000-0000-000000000000}"/>
            </ac:spMkLst>
          </pc:spChg>
          <pc:picChg chg="mod">
            <ac:chgData name="Hiroo_Oyama" userId="1140a4e7-bcb6-4855-8819-1a9015c66fc3" providerId="ADAL" clId="{983C2CE3-B708-442F-AA7C-07CDBCF1278A}" dt="2023-01-30T11:34:42.319" v="0"/>
            <ac:picMkLst>
              <pc:docMk/>
              <pc:sldMasterMk cId="3122158252" sldId="2147483685"/>
              <pc:sldLayoutMk cId="837981354" sldId="2147483704"/>
              <ac:picMk id="11" creationId="{00000000-0000-0000-0000-000000000000}"/>
            </ac:picMkLst>
          </pc:pic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3122158252" sldId="2147483685"/>
            <pc:sldLayoutMk cId="3538575151" sldId="2147483705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3538575151" sldId="2147483705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3538575151" sldId="2147483705"/>
              <ac:spMk id="1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3538575151" sldId="2147483705"/>
              <ac:spMk id="1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3538575151" sldId="2147483705"/>
              <ac:spMk id="14" creationId="{00000000-0000-0000-0000-000000000000}"/>
            </ac:spMkLst>
          </pc:spChg>
          <pc:picChg chg="mod">
            <ac:chgData name="Hiroo_Oyama" userId="1140a4e7-bcb6-4855-8819-1a9015c66fc3" providerId="ADAL" clId="{983C2CE3-B708-442F-AA7C-07CDBCF1278A}" dt="2023-01-30T11:34:42.319" v="0"/>
            <ac:picMkLst>
              <pc:docMk/>
              <pc:sldMasterMk cId="3122158252" sldId="2147483685"/>
              <pc:sldLayoutMk cId="3538575151" sldId="2147483705"/>
              <ac:picMk id="17" creationId="{00000000-0000-0000-0000-000000000000}"/>
            </ac:picMkLst>
          </pc:pic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3122158252" sldId="2147483685"/>
            <pc:sldLayoutMk cId="1596232369" sldId="2147483706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1596232369" sldId="2147483706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1596232369" sldId="2147483706"/>
              <ac:spMk id="5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1596232369" sldId="2147483706"/>
              <ac:spMk id="6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1596232369" sldId="2147483706"/>
              <ac:spMk id="7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1596232369" sldId="2147483706"/>
              <ac:spMk id="8" creationId="{00000000-0000-0000-0000-000000000000}"/>
            </ac:spMkLst>
          </pc:spChg>
          <pc:picChg chg="mod">
            <ac:chgData name="Hiroo_Oyama" userId="1140a4e7-bcb6-4855-8819-1a9015c66fc3" providerId="ADAL" clId="{983C2CE3-B708-442F-AA7C-07CDBCF1278A}" dt="2023-01-30T11:34:42.319" v="0"/>
            <ac:picMkLst>
              <pc:docMk/>
              <pc:sldMasterMk cId="3122158252" sldId="2147483685"/>
              <pc:sldLayoutMk cId="1596232369" sldId="2147483706"/>
              <ac:picMk id="4" creationId="{00000000-0000-0000-0000-000000000000}"/>
            </ac:picMkLst>
          </pc:pic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3122158252" sldId="2147483685"/>
            <pc:sldLayoutMk cId="395915080" sldId="2147483707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395915080" sldId="2147483707"/>
              <ac:spMk id="1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395915080" sldId="2147483707"/>
              <ac:spMk id="14" creationId="{00000000-0000-0000-0000-000000000000}"/>
            </ac:spMkLst>
          </pc:spChg>
          <pc:picChg chg="mod">
            <ac:chgData name="Hiroo_Oyama" userId="1140a4e7-bcb6-4855-8819-1a9015c66fc3" providerId="ADAL" clId="{983C2CE3-B708-442F-AA7C-07CDBCF1278A}" dt="2023-01-30T11:34:42.319" v="0"/>
            <ac:picMkLst>
              <pc:docMk/>
              <pc:sldMasterMk cId="3122158252" sldId="2147483685"/>
              <pc:sldLayoutMk cId="395915080" sldId="2147483707"/>
              <ac:picMk id="11" creationId="{00000000-0000-0000-0000-000000000000}"/>
            </ac:picMkLst>
          </pc:pic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3122158252" sldId="2147483685"/>
            <pc:sldLayoutMk cId="3727976168" sldId="2147483708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3727976168" sldId="2147483708"/>
              <ac:spMk id="2" creationId="{00000000-0000-0000-0000-000000000000}"/>
            </ac:spMkLst>
          </pc:sp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3122158252" sldId="2147483685"/>
            <pc:sldLayoutMk cId="1679579863" sldId="2147483709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1679579863" sldId="2147483709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1679579863" sldId="2147483709"/>
              <ac:spMk id="4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1679579863" sldId="2147483709"/>
              <ac:spMk id="5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1679579863" sldId="2147483709"/>
              <ac:spMk id="6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1679579863" sldId="2147483709"/>
              <ac:spMk id="7" creationId="{00000000-0000-0000-0000-000000000000}"/>
            </ac:spMkLst>
          </pc:spChg>
          <pc:picChg chg="mod">
            <ac:chgData name="Hiroo_Oyama" userId="1140a4e7-bcb6-4855-8819-1a9015c66fc3" providerId="ADAL" clId="{983C2CE3-B708-442F-AA7C-07CDBCF1278A}" dt="2023-01-30T11:34:42.319" v="0"/>
            <ac:picMkLst>
              <pc:docMk/>
              <pc:sldMasterMk cId="3122158252" sldId="2147483685"/>
              <pc:sldLayoutMk cId="1679579863" sldId="2147483709"/>
              <ac:picMk id="3" creationId="{00000000-0000-0000-0000-000000000000}"/>
            </ac:picMkLst>
          </pc:pic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3122158252" sldId="2147483685"/>
            <pc:sldLayoutMk cId="3827065386" sldId="2147483710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3827065386" sldId="2147483710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3827065386" sldId="2147483710"/>
              <ac:spMk id="4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3827065386" sldId="2147483710"/>
              <ac:spMk id="5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3827065386" sldId="2147483710"/>
              <ac:spMk id="6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3827065386" sldId="2147483710"/>
              <ac:spMk id="7" creationId="{00000000-0000-0000-0000-000000000000}"/>
            </ac:spMkLst>
          </pc:spChg>
          <pc:picChg chg="mod">
            <ac:chgData name="Hiroo_Oyama" userId="1140a4e7-bcb6-4855-8819-1a9015c66fc3" providerId="ADAL" clId="{983C2CE3-B708-442F-AA7C-07CDBCF1278A}" dt="2023-01-30T11:34:42.319" v="0"/>
            <ac:picMkLst>
              <pc:docMk/>
              <pc:sldMasterMk cId="3122158252" sldId="2147483685"/>
              <pc:sldLayoutMk cId="3827065386" sldId="2147483710"/>
              <ac:picMk id="3" creationId="{00000000-0000-0000-0000-000000000000}"/>
            </ac:picMkLst>
          </pc:pic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3122158252" sldId="2147483685"/>
            <pc:sldLayoutMk cId="3332193019" sldId="2147483711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3332193019" sldId="2147483711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3332193019" sldId="2147483711"/>
              <ac:spMk id="4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3332193019" sldId="2147483711"/>
              <ac:spMk id="5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3332193019" sldId="2147483711"/>
              <ac:spMk id="6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122158252" sldId="2147483685"/>
              <pc:sldLayoutMk cId="3332193019" sldId="2147483711"/>
              <ac:spMk id="7" creationId="{00000000-0000-0000-0000-000000000000}"/>
            </ac:spMkLst>
          </pc:spChg>
          <pc:picChg chg="mod">
            <ac:chgData name="Hiroo_Oyama" userId="1140a4e7-bcb6-4855-8819-1a9015c66fc3" providerId="ADAL" clId="{983C2CE3-B708-442F-AA7C-07CDBCF1278A}" dt="2023-01-30T11:34:42.319" v="0"/>
            <ac:picMkLst>
              <pc:docMk/>
              <pc:sldMasterMk cId="3122158252" sldId="2147483685"/>
              <pc:sldLayoutMk cId="3332193019" sldId="2147483711"/>
              <ac:picMk id="3" creationId="{00000000-0000-0000-0000-000000000000}"/>
            </ac:picMkLst>
          </pc:picChg>
        </pc:sldLayoutChg>
      </pc:sldMasterChg>
      <pc:sldMasterChg chg="delSp modSp mod modSldLayout">
        <pc:chgData name="Hiroo_Oyama" userId="1140a4e7-bcb6-4855-8819-1a9015c66fc3" providerId="ADAL" clId="{983C2CE3-B708-442F-AA7C-07CDBCF1278A}" dt="2023-01-30T11:35:02.131" v="2" actId="33475"/>
        <pc:sldMasterMkLst>
          <pc:docMk/>
          <pc:sldMasterMk cId="1067602091" sldId="2147483712"/>
        </pc:sldMasterMkLst>
        <pc:spChg chg="del mod">
          <ac:chgData name="Hiroo_Oyama" userId="1140a4e7-bcb6-4855-8819-1a9015c66fc3" providerId="ADAL" clId="{983C2CE3-B708-442F-AA7C-07CDBCF1278A}" dt="2023-01-30T11:35:02.131" v="2" actId="33475"/>
          <ac:spMkLst>
            <pc:docMk/>
            <pc:sldMasterMk cId="1067602091" sldId="2147483712"/>
            <ac:spMk id="3" creationId="{C6B27A1B-F30B-FC23-9D28-FA30C9E59372}"/>
          </ac:spMkLst>
        </pc:spChg>
        <pc:spChg chg="mod">
          <ac:chgData name="Hiroo_Oyama" userId="1140a4e7-bcb6-4855-8819-1a9015c66fc3" providerId="ADAL" clId="{983C2CE3-B708-442F-AA7C-07CDBCF1278A}" dt="2023-01-30T11:34:42.319" v="0"/>
          <ac:spMkLst>
            <pc:docMk/>
            <pc:sldMasterMk cId="1067602091" sldId="2147483712"/>
            <ac:spMk id="9" creationId="{00000000-0000-0000-0000-000000000000}"/>
          </ac:spMkLst>
        </pc:spChg>
        <pc:spChg chg="mod">
          <ac:chgData name="Hiroo_Oyama" userId="1140a4e7-bcb6-4855-8819-1a9015c66fc3" providerId="ADAL" clId="{983C2CE3-B708-442F-AA7C-07CDBCF1278A}" dt="2023-01-30T11:34:42.319" v="0"/>
          <ac:spMkLst>
            <pc:docMk/>
            <pc:sldMasterMk cId="1067602091" sldId="2147483712"/>
            <ac:spMk id="10" creationId="{00000000-0000-0000-0000-000000000000}"/>
          </ac:spMkLst>
        </pc:spChg>
        <pc:spChg chg="mod">
          <ac:chgData name="Hiroo_Oyama" userId="1140a4e7-bcb6-4855-8819-1a9015c66fc3" providerId="ADAL" clId="{983C2CE3-B708-442F-AA7C-07CDBCF1278A}" dt="2023-01-30T11:34:42.319" v="0"/>
          <ac:spMkLst>
            <pc:docMk/>
            <pc:sldMasterMk cId="1067602091" sldId="2147483712"/>
            <ac:spMk id="3078" creationId="{00000000-0000-0000-0000-000000000000}"/>
          </ac:spMkLst>
        </pc:spChg>
        <pc:spChg chg="mod">
          <ac:chgData name="Hiroo_Oyama" userId="1140a4e7-bcb6-4855-8819-1a9015c66fc3" providerId="ADAL" clId="{983C2CE3-B708-442F-AA7C-07CDBCF1278A}" dt="2023-01-30T11:34:42.319" v="0"/>
          <ac:spMkLst>
            <pc:docMk/>
            <pc:sldMasterMk cId="1067602091" sldId="2147483712"/>
            <ac:spMk id="7172" creationId="{00000000-0000-0000-0000-000000000000}"/>
          </ac:spMkLst>
        </pc:spChg>
        <pc:spChg chg="mod">
          <ac:chgData name="Hiroo_Oyama" userId="1140a4e7-bcb6-4855-8819-1a9015c66fc3" providerId="ADAL" clId="{983C2CE3-B708-442F-AA7C-07CDBCF1278A}" dt="2023-01-30T11:34:42.319" v="0"/>
          <ac:spMkLst>
            <pc:docMk/>
            <pc:sldMasterMk cId="1067602091" sldId="2147483712"/>
            <ac:spMk id="7173" creationId="{00000000-0000-0000-0000-000000000000}"/>
          </ac:spMkLst>
        </pc:sp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1067602091" sldId="2147483712"/>
            <pc:sldLayoutMk cId="1035966856" sldId="2147483713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1035966856" sldId="2147483713"/>
              <ac:spMk id="4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1035966856" sldId="2147483713"/>
              <ac:spMk id="8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1035966856" sldId="2147483713"/>
              <ac:spMk id="4098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1035966856" sldId="2147483713"/>
              <ac:spMk id="4099" creationId="{00000000-0000-0000-0000-000000000000}"/>
            </ac:spMkLst>
          </pc:spChg>
          <pc:picChg chg="mod">
            <ac:chgData name="Hiroo_Oyama" userId="1140a4e7-bcb6-4855-8819-1a9015c66fc3" providerId="ADAL" clId="{983C2CE3-B708-442F-AA7C-07CDBCF1278A}" dt="2023-01-30T11:34:42.319" v="0"/>
            <ac:picMkLst>
              <pc:docMk/>
              <pc:sldMasterMk cId="1067602091" sldId="2147483712"/>
              <pc:sldLayoutMk cId="1035966856" sldId="2147483713"/>
              <ac:picMk id="11" creationId="{00000000-0000-0000-0000-000000000000}"/>
            </ac:picMkLst>
          </pc:pic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1067602091" sldId="2147483712"/>
            <pc:sldLayoutMk cId="4134353244" sldId="2147483714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4134353244" sldId="2147483714"/>
              <ac:spMk id="8" creationId="{00000000-0000-0000-0000-000000000000}"/>
            </ac:spMkLst>
          </pc:sp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1067602091" sldId="2147483712"/>
            <pc:sldLayoutMk cId="2778877220" sldId="2147483715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2778877220" sldId="2147483715"/>
              <ac:spMk id="12" creationId="{00000000-0000-0000-0000-000000000000}"/>
            </ac:spMkLst>
          </pc:spChg>
          <pc:picChg chg="mod">
            <ac:chgData name="Hiroo_Oyama" userId="1140a4e7-bcb6-4855-8819-1a9015c66fc3" providerId="ADAL" clId="{983C2CE3-B708-442F-AA7C-07CDBCF1278A}" dt="2023-01-30T11:34:42.319" v="0"/>
            <ac:picMkLst>
              <pc:docMk/>
              <pc:sldMasterMk cId="1067602091" sldId="2147483712"/>
              <pc:sldLayoutMk cId="2778877220" sldId="2147483715"/>
              <ac:picMk id="5" creationId="{00000000-0000-0000-0000-000000000000}"/>
            </ac:picMkLst>
          </pc:pic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1067602091" sldId="2147483712"/>
            <pc:sldLayoutMk cId="2271428668" sldId="2147483716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2271428668" sldId="2147483716"/>
              <ac:spMk id="4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2271428668" sldId="2147483716"/>
              <ac:spMk id="5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2271428668" sldId="2147483716"/>
              <ac:spMk id="6" creationId="{00000000-0000-0000-0000-000000000000}"/>
            </ac:spMkLst>
          </pc:sp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1067602091" sldId="2147483712"/>
            <pc:sldLayoutMk cId="1030618795" sldId="2147483717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1030618795" sldId="2147483717"/>
              <ac:spMk id="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1030618795" sldId="2147483717"/>
              <ac:spMk id="4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1030618795" sldId="2147483717"/>
              <ac:spMk id="5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1030618795" sldId="2147483717"/>
              <ac:spMk id="6" creationId="{00000000-0000-0000-0000-000000000000}"/>
            </ac:spMkLst>
          </pc:sp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1067602091" sldId="2147483712"/>
            <pc:sldLayoutMk cId="3318054904" sldId="2147483718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3318054904" sldId="2147483718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3318054904" sldId="2147483718"/>
              <ac:spMk id="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3318054904" sldId="2147483718"/>
              <ac:spMk id="4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3318054904" sldId="2147483718"/>
              <ac:spMk id="5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3318054904" sldId="2147483718"/>
              <ac:spMk id="6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3318054904" sldId="2147483718"/>
              <ac:spMk id="7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3318054904" sldId="2147483718"/>
              <ac:spMk id="8" creationId="{00000000-0000-0000-0000-000000000000}"/>
            </ac:spMkLst>
          </pc:sp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1067602091" sldId="2147483712"/>
            <pc:sldLayoutMk cId="1178455634" sldId="2147483719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1178455634" sldId="2147483719"/>
              <ac:spMk id="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1178455634" sldId="2147483719"/>
              <ac:spMk id="4" creationId="{00000000-0000-0000-0000-000000000000}"/>
            </ac:spMkLst>
          </pc:sp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1067602091" sldId="2147483712"/>
            <pc:sldLayoutMk cId="2127881706" sldId="2147483720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2127881706" sldId="2147483720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2127881706" sldId="2147483720"/>
              <ac:spMk id="3" creationId="{00000000-0000-0000-0000-000000000000}"/>
            </ac:spMkLst>
          </pc:sp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1067602091" sldId="2147483712"/>
            <pc:sldLayoutMk cId="1484294675" sldId="2147483721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1484294675" sldId="2147483721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1484294675" sldId="2147483721"/>
              <ac:spMk id="8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1484294675" sldId="2147483721"/>
              <ac:spMk id="9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1484294675" sldId="2147483721"/>
              <ac:spMk id="1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1484294675" sldId="2147483721"/>
              <ac:spMk id="1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1484294675" sldId="2147483721"/>
              <ac:spMk id="14" creationId="{00000000-0000-0000-0000-000000000000}"/>
            </ac:spMkLst>
          </pc:spChg>
          <pc:picChg chg="mod">
            <ac:chgData name="Hiroo_Oyama" userId="1140a4e7-bcb6-4855-8819-1a9015c66fc3" providerId="ADAL" clId="{983C2CE3-B708-442F-AA7C-07CDBCF1278A}" dt="2023-01-30T11:34:42.319" v="0"/>
            <ac:picMkLst>
              <pc:docMk/>
              <pc:sldMasterMk cId="1067602091" sldId="2147483712"/>
              <pc:sldLayoutMk cId="1484294675" sldId="2147483721"/>
              <ac:picMk id="11" creationId="{00000000-0000-0000-0000-000000000000}"/>
            </ac:picMkLst>
          </pc:pic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1067602091" sldId="2147483712"/>
            <pc:sldLayoutMk cId="2481697987" sldId="2147483722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2481697987" sldId="2147483722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2481697987" sldId="2147483722"/>
              <ac:spMk id="8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2481697987" sldId="2147483722"/>
              <ac:spMk id="9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2481697987" sldId="2147483722"/>
              <ac:spMk id="1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2481697987" sldId="2147483722"/>
              <ac:spMk id="1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2481697987" sldId="2147483722"/>
              <ac:spMk id="14" creationId="{00000000-0000-0000-0000-000000000000}"/>
            </ac:spMkLst>
          </pc:spChg>
          <pc:picChg chg="mod">
            <ac:chgData name="Hiroo_Oyama" userId="1140a4e7-bcb6-4855-8819-1a9015c66fc3" providerId="ADAL" clId="{983C2CE3-B708-442F-AA7C-07CDBCF1278A}" dt="2023-01-30T11:34:42.319" v="0"/>
            <ac:picMkLst>
              <pc:docMk/>
              <pc:sldMasterMk cId="1067602091" sldId="2147483712"/>
              <pc:sldLayoutMk cId="2481697987" sldId="2147483722"/>
              <ac:picMk id="11" creationId="{00000000-0000-0000-0000-000000000000}"/>
            </ac:picMkLst>
          </pc:pic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1067602091" sldId="2147483712"/>
            <pc:sldLayoutMk cId="1420203943" sldId="2147483723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1420203943" sldId="2147483723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1420203943" sldId="2147483723"/>
              <ac:spMk id="1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1420203943" sldId="2147483723"/>
              <ac:spMk id="1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1420203943" sldId="2147483723"/>
              <ac:spMk id="14" creationId="{00000000-0000-0000-0000-000000000000}"/>
            </ac:spMkLst>
          </pc:spChg>
          <pc:picChg chg="mod">
            <ac:chgData name="Hiroo_Oyama" userId="1140a4e7-bcb6-4855-8819-1a9015c66fc3" providerId="ADAL" clId="{983C2CE3-B708-442F-AA7C-07CDBCF1278A}" dt="2023-01-30T11:34:42.319" v="0"/>
            <ac:picMkLst>
              <pc:docMk/>
              <pc:sldMasterMk cId="1067602091" sldId="2147483712"/>
              <pc:sldLayoutMk cId="1420203943" sldId="2147483723"/>
              <ac:picMk id="17" creationId="{00000000-0000-0000-0000-000000000000}"/>
            </ac:picMkLst>
          </pc:pic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1067602091" sldId="2147483712"/>
            <pc:sldLayoutMk cId="2951030289" sldId="2147483724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2951030289" sldId="2147483724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2951030289" sldId="2147483724"/>
              <ac:spMk id="5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2951030289" sldId="2147483724"/>
              <ac:spMk id="6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2951030289" sldId="2147483724"/>
              <ac:spMk id="7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2951030289" sldId="2147483724"/>
              <ac:spMk id="8" creationId="{00000000-0000-0000-0000-000000000000}"/>
            </ac:spMkLst>
          </pc:spChg>
          <pc:picChg chg="mod">
            <ac:chgData name="Hiroo_Oyama" userId="1140a4e7-bcb6-4855-8819-1a9015c66fc3" providerId="ADAL" clId="{983C2CE3-B708-442F-AA7C-07CDBCF1278A}" dt="2023-01-30T11:34:42.319" v="0"/>
            <ac:picMkLst>
              <pc:docMk/>
              <pc:sldMasterMk cId="1067602091" sldId="2147483712"/>
              <pc:sldLayoutMk cId="2951030289" sldId="2147483724"/>
              <ac:picMk id="4" creationId="{00000000-0000-0000-0000-000000000000}"/>
            </ac:picMkLst>
          </pc:pic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1067602091" sldId="2147483712"/>
            <pc:sldLayoutMk cId="187099018" sldId="2147483725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187099018" sldId="2147483725"/>
              <ac:spMk id="1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187099018" sldId="2147483725"/>
              <ac:spMk id="14" creationId="{00000000-0000-0000-0000-000000000000}"/>
            </ac:spMkLst>
          </pc:spChg>
          <pc:picChg chg="mod">
            <ac:chgData name="Hiroo_Oyama" userId="1140a4e7-bcb6-4855-8819-1a9015c66fc3" providerId="ADAL" clId="{983C2CE3-B708-442F-AA7C-07CDBCF1278A}" dt="2023-01-30T11:34:42.319" v="0"/>
            <ac:picMkLst>
              <pc:docMk/>
              <pc:sldMasterMk cId="1067602091" sldId="2147483712"/>
              <pc:sldLayoutMk cId="187099018" sldId="2147483725"/>
              <ac:picMk id="11" creationId="{00000000-0000-0000-0000-000000000000}"/>
            </ac:picMkLst>
          </pc:pic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1067602091" sldId="2147483712"/>
            <pc:sldLayoutMk cId="1773021733" sldId="2147483726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1773021733" sldId="2147483726"/>
              <ac:spMk id="2" creationId="{00000000-0000-0000-0000-000000000000}"/>
            </ac:spMkLst>
          </pc:sp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1067602091" sldId="2147483712"/>
            <pc:sldLayoutMk cId="283192520" sldId="2147483727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283192520" sldId="2147483727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283192520" sldId="2147483727"/>
              <ac:spMk id="4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283192520" sldId="2147483727"/>
              <ac:spMk id="5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283192520" sldId="2147483727"/>
              <ac:spMk id="6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283192520" sldId="2147483727"/>
              <ac:spMk id="7" creationId="{00000000-0000-0000-0000-000000000000}"/>
            </ac:spMkLst>
          </pc:spChg>
          <pc:picChg chg="mod">
            <ac:chgData name="Hiroo_Oyama" userId="1140a4e7-bcb6-4855-8819-1a9015c66fc3" providerId="ADAL" clId="{983C2CE3-B708-442F-AA7C-07CDBCF1278A}" dt="2023-01-30T11:34:42.319" v="0"/>
            <ac:picMkLst>
              <pc:docMk/>
              <pc:sldMasterMk cId="1067602091" sldId="2147483712"/>
              <pc:sldLayoutMk cId="283192520" sldId="2147483727"/>
              <ac:picMk id="3" creationId="{00000000-0000-0000-0000-000000000000}"/>
            </ac:picMkLst>
          </pc:pic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1067602091" sldId="2147483712"/>
            <pc:sldLayoutMk cId="864054448" sldId="2147483728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1067602091" sldId="2147483712"/>
              <pc:sldLayoutMk cId="864054448" sldId="2147483728"/>
              <ac:spMk id="7" creationId="{00000000-0000-0000-0000-000000000000}"/>
            </ac:spMkLst>
          </pc:spChg>
        </pc:sldLayoutChg>
      </pc:sldMasterChg>
      <pc:sldMasterChg chg="delSp modSp mod modSldLayout">
        <pc:chgData name="Hiroo_Oyama" userId="1140a4e7-bcb6-4855-8819-1a9015c66fc3" providerId="ADAL" clId="{983C2CE3-B708-442F-AA7C-07CDBCF1278A}" dt="2023-01-30T11:35:02.131" v="2" actId="33475"/>
        <pc:sldMasterMkLst>
          <pc:docMk/>
          <pc:sldMasterMk cId="4261198312" sldId="2147483755"/>
        </pc:sldMasterMkLst>
        <pc:spChg chg="mod">
          <ac:chgData name="Hiroo_Oyama" userId="1140a4e7-bcb6-4855-8819-1a9015c66fc3" providerId="ADAL" clId="{983C2CE3-B708-442F-AA7C-07CDBCF1278A}" dt="2023-01-30T11:34:42.319" v="0"/>
          <ac:spMkLst>
            <pc:docMk/>
            <pc:sldMasterMk cId="4261198312" sldId="2147483755"/>
            <ac:spMk id="2" creationId="{00000000-0000-0000-0000-000000000000}"/>
          </ac:spMkLst>
        </pc:spChg>
        <pc:spChg chg="mod">
          <ac:chgData name="Hiroo_Oyama" userId="1140a4e7-bcb6-4855-8819-1a9015c66fc3" providerId="ADAL" clId="{983C2CE3-B708-442F-AA7C-07CDBCF1278A}" dt="2023-01-30T11:34:42.319" v="0"/>
          <ac:spMkLst>
            <pc:docMk/>
            <pc:sldMasterMk cId="4261198312" sldId="2147483755"/>
            <ac:spMk id="3" creationId="{00000000-0000-0000-0000-000000000000}"/>
          </ac:spMkLst>
        </pc:spChg>
        <pc:spChg chg="mod">
          <ac:chgData name="Hiroo_Oyama" userId="1140a4e7-bcb6-4855-8819-1a9015c66fc3" providerId="ADAL" clId="{983C2CE3-B708-442F-AA7C-07CDBCF1278A}" dt="2023-01-30T11:34:42.319" v="0"/>
          <ac:spMkLst>
            <pc:docMk/>
            <pc:sldMasterMk cId="4261198312" sldId="2147483755"/>
            <ac:spMk id="4" creationId="{00000000-0000-0000-0000-000000000000}"/>
          </ac:spMkLst>
        </pc:spChg>
        <pc:spChg chg="mod">
          <ac:chgData name="Hiroo_Oyama" userId="1140a4e7-bcb6-4855-8819-1a9015c66fc3" providerId="ADAL" clId="{983C2CE3-B708-442F-AA7C-07CDBCF1278A}" dt="2023-01-30T11:34:42.319" v="0"/>
          <ac:spMkLst>
            <pc:docMk/>
            <pc:sldMasterMk cId="4261198312" sldId="2147483755"/>
            <ac:spMk id="5" creationId="{00000000-0000-0000-0000-000000000000}"/>
          </ac:spMkLst>
        </pc:spChg>
        <pc:spChg chg="mod">
          <ac:chgData name="Hiroo_Oyama" userId="1140a4e7-bcb6-4855-8819-1a9015c66fc3" providerId="ADAL" clId="{983C2CE3-B708-442F-AA7C-07CDBCF1278A}" dt="2023-01-30T11:34:42.319" v="0"/>
          <ac:spMkLst>
            <pc:docMk/>
            <pc:sldMasterMk cId="4261198312" sldId="2147483755"/>
            <ac:spMk id="6" creationId="{00000000-0000-0000-0000-000000000000}"/>
          </ac:spMkLst>
        </pc:spChg>
        <pc:spChg chg="del mod">
          <ac:chgData name="Hiroo_Oyama" userId="1140a4e7-bcb6-4855-8819-1a9015c66fc3" providerId="ADAL" clId="{983C2CE3-B708-442F-AA7C-07CDBCF1278A}" dt="2023-01-30T11:35:02.131" v="2" actId="33475"/>
          <ac:spMkLst>
            <pc:docMk/>
            <pc:sldMasterMk cId="4261198312" sldId="2147483755"/>
            <ac:spMk id="8" creationId="{C4F0226E-FD4C-6334-6D98-D59F65A62026}"/>
          </ac:spMkLst>
        </pc:sp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4261198312" sldId="2147483755"/>
            <pc:sldLayoutMk cId="3171039611" sldId="2147483756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4261198312" sldId="2147483755"/>
              <pc:sldLayoutMk cId="3171039611" sldId="2147483756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4261198312" sldId="2147483755"/>
              <pc:sldLayoutMk cId="3171039611" sldId="2147483756"/>
              <ac:spMk id="3" creationId="{00000000-0000-0000-0000-000000000000}"/>
            </ac:spMkLst>
          </pc:sp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4261198312" sldId="2147483755"/>
            <pc:sldLayoutMk cId="3566152332" sldId="2147483758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4261198312" sldId="2147483755"/>
              <pc:sldLayoutMk cId="3566152332" sldId="2147483758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4261198312" sldId="2147483755"/>
              <pc:sldLayoutMk cId="3566152332" sldId="2147483758"/>
              <ac:spMk id="3" creationId="{00000000-0000-0000-0000-000000000000}"/>
            </ac:spMkLst>
          </pc:sp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4261198312" sldId="2147483755"/>
            <pc:sldLayoutMk cId="212251043" sldId="2147483759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4261198312" sldId="2147483755"/>
              <pc:sldLayoutMk cId="212251043" sldId="2147483759"/>
              <ac:spMk id="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4261198312" sldId="2147483755"/>
              <pc:sldLayoutMk cId="212251043" sldId="2147483759"/>
              <ac:spMk id="4" creationId="{00000000-0000-0000-0000-000000000000}"/>
            </ac:spMkLst>
          </pc:sp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4261198312" sldId="2147483755"/>
            <pc:sldLayoutMk cId="4114389129" sldId="2147483760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4261198312" sldId="2147483755"/>
              <pc:sldLayoutMk cId="4114389129" sldId="2147483760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4261198312" sldId="2147483755"/>
              <pc:sldLayoutMk cId="4114389129" sldId="2147483760"/>
              <ac:spMk id="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4261198312" sldId="2147483755"/>
              <pc:sldLayoutMk cId="4114389129" sldId="2147483760"/>
              <ac:spMk id="4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4261198312" sldId="2147483755"/>
              <pc:sldLayoutMk cId="4114389129" sldId="2147483760"/>
              <ac:spMk id="5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4261198312" sldId="2147483755"/>
              <pc:sldLayoutMk cId="4114389129" sldId="2147483760"/>
              <ac:spMk id="6" creationId="{00000000-0000-0000-0000-000000000000}"/>
            </ac:spMkLst>
          </pc:sp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4261198312" sldId="2147483755"/>
            <pc:sldLayoutMk cId="2828022003" sldId="2147483763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4261198312" sldId="2147483755"/>
              <pc:sldLayoutMk cId="2828022003" sldId="2147483763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4261198312" sldId="2147483755"/>
              <pc:sldLayoutMk cId="2828022003" sldId="2147483763"/>
              <ac:spMk id="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4261198312" sldId="2147483755"/>
              <pc:sldLayoutMk cId="2828022003" sldId="2147483763"/>
              <ac:spMk id="4" creationId="{00000000-0000-0000-0000-000000000000}"/>
            </ac:spMkLst>
          </pc:sp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4261198312" sldId="2147483755"/>
            <pc:sldLayoutMk cId="1462082861" sldId="2147483764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4261198312" sldId="2147483755"/>
              <pc:sldLayoutMk cId="1462082861" sldId="2147483764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4261198312" sldId="2147483755"/>
              <pc:sldLayoutMk cId="1462082861" sldId="2147483764"/>
              <ac:spMk id="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4261198312" sldId="2147483755"/>
              <pc:sldLayoutMk cId="1462082861" sldId="2147483764"/>
              <ac:spMk id="4" creationId="{00000000-0000-0000-0000-000000000000}"/>
            </ac:spMkLst>
          </pc:sp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4261198312" sldId="2147483755"/>
            <pc:sldLayoutMk cId="778580059" sldId="2147483766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4261198312" sldId="2147483755"/>
              <pc:sldLayoutMk cId="778580059" sldId="2147483766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4261198312" sldId="2147483755"/>
              <pc:sldLayoutMk cId="778580059" sldId="2147483766"/>
              <ac:spMk id="3" creationId="{00000000-0000-0000-0000-000000000000}"/>
            </ac:spMkLst>
          </pc:spChg>
        </pc:sldLayoutChg>
      </pc:sldMasterChg>
      <pc:sldMasterChg chg="delSp modSp mod modSldLayout">
        <pc:chgData name="Hiroo_Oyama" userId="1140a4e7-bcb6-4855-8819-1a9015c66fc3" providerId="ADAL" clId="{983C2CE3-B708-442F-AA7C-07CDBCF1278A}" dt="2023-01-30T11:35:02.131" v="2" actId="33475"/>
        <pc:sldMasterMkLst>
          <pc:docMk/>
          <pc:sldMasterMk cId="390928586" sldId="2147483768"/>
        </pc:sldMasterMkLst>
        <pc:spChg chg="mod">
          <ac:chgData name="Hiroo_Oyama" userId="1140a4e7-bcb6-4855-8819-1a9015c66fc3" providerId="ADAL" clId="{983C2CE3-B708-442F-AA7C-07CDBCF1278A}" dt="2023-01-30T11:34:42.319" v="0"/>
          <ac:spMkLst>
            <pc:docMk/>
            <pc:sldMasterMk cId="390928586" sldId="2147483768"/>
            <ac:spMk id="2" creationId="{00000000-0000-0000-0000-000000000000}"/>
          </ac:spMkLst>
        </pc:spChg>
        <pc:spChg chg="mod">
          <ac:chgData name="Hiroo_Oyama" userId="1140a4e7-bcb6-4855-8819-1a9015c66fc3" providerId="ADAL" clId="{983C2CE3-B708-442F-AA7C-07CDBCF1278A}" dt="2023-01-30T11:34:42.319" v="0"/>
          <ac:spMkLst>
            <pc:docMk/>
            <pc:sldMasterMk cId="390928586" sldId="2147483768"/>
            <ac:spMk id="3" creationId="{00000000-0000-0000-0000-000000000000}"/>
          </ac:spMkLst>
        </pc:spChg>
        <pc:spChg chg="mod">
          <ac:chgData name="Hiroo_Oyama" userId="1140a4e7-bcb6-4855-8819-1a9015c66fc3" providerId="ADAL" clId="{983C2CE3-B708-442F-AA7C-07CDBCF1278A}" dt="2023-01-30T11:34:42.319" v="0"/>
          <ac:spMkLst>
            <pc:docMk/>
            <pc:sldMasterMk cId="390928586" sldId="2147483768"/>
            <ac:spMk id="4" creationId="{00000000-0000-0000-0000-000000000000}"/>
          </ac:spMkLst>
        </pc:spChg>
        <pc:spChg chg="mod">
          <ac:chgData name="Hiroo_Oyama" userId="1140a4e7-bcb6-4855-8819-1a9015c66fc3" providerId="ADAL" clId="{983C2CE3-B708-442F-AA7C-07CDBCF1278A}" dt="2023-01-30T11:34:42.319" v="0"/>
          <ac:spMkLst>
            <pc:docMk/>
            <pc:sldMasterMk cId="390928586" sldId="2147483768"/>
            <ac:spMk id="5" creationId="{00000000-0000-0000-0000-000000000000}"/>
          </ac:spMkLst>
        </pc:spChg>
        <pc:spChg chg="mod">
          <ac:chgData name="Hiroo_Oyama" userId="1140a4e7-bcb6-4855-8819-1a9015c66fc3" providerId="ADAL" clId="{983C2CE3-B708-442F-AA7C-07CDBCF1278A}" dt="2023-01-30T11:34:42.319" v="0"/>
          <ac:spMkLst>
            <pc:docMk/>
            <pc:sldMasterMk cId="390928586" sldId="2147483768"/>
            <ac:spMk id="6" creationId="{00000000-0000-0000-0000-000000000000}"/>
          </ac:spMkLst>
        </pc:spChg>
        <pc:spChg chg="del mod">
          <ac:chgData name="Hiroo_Oyama" userId="1140a4e7-bcb6-4855-8819-1a9015c66fc3" providerId="ADAL" clId="{983C2CE3-B708-442F-AA7C-07CDBCF1278A}" dt="2023-01-30T11:35:02.131" v="2" actId="33475"/>
          <ac:spMkLst>
            <pc:docMk/>
            <pc:sldMasterMk cId="390928586" sldId="2147483768"/>
            <ac:spMk id="8" creationId="{D64F69BA-8ADD-8DEE-8BA6-F1A5BB7DB4D1}"/>
          </ac:spMkLst>
        </pc:sp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390928586" sldId="2147483768"/>
            <pc:sldLayoutMk cId="3096773012" sldId="2147483769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90928586" sldId="2147483768"/>
              <pc:sldLayoutMk cId="3096773012" sldId="2147483769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90928586" sldId="2147483768"/>
              <pc:sldLayoutMk cId="3096773012" sldId="2147483769"/>
              <ac:spMk id="3" creationId="{00000000-0000-0000-0000-000000000000}"/>
            </ac:spMkLst>
          </pc:sp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390928586" sldId="2147483768"/>
            <pc:sldLayoutMk cId="2977926261" sldId="2147483771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90928586" sldId="2147483768"/>
              <pc:sldLayoutMk cId="2977926261" sldId="2147483771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90928586" sldId="2147483768"/>
              <pc:sldLayoutMk cId="2977926261" sldId="2147483771"/>
              <ac:spMk id="3" creationId="{00000000-0000-0000-0000-000000000000}"/>
            </ac:spMkLst>
          </pc:sp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390928586" sldId="2147483768"/>
            <pc:sldLayoutMk cId="688437953" sldId="2147483772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90928586" sldId="2147483768"/>
              <pc:sldLayoutMk cId="688437953" sldId="2147483772"/>
              <ac:spMk id="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90928586" sldId="2147483768"/>
              <pc:sldLayoutMk cId="688437953" sldId="2147483772"/>
              <ac:spMk id="4" creationId="{00000000-0000-0000-0000-000000000000}"/>
            </ac:spMkLst>
          </pc:sp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390928586" sldId="2147483768"/>
            <pc:sldLayoutMk cId="2313405349" sldId="2147483773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90928586" sldId="2147483768"/>
              <pc:sldLayoutMk cId="2313405349" sldId="2147483773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90928586" sldId="2147483768"/>
              <pc:sldLayoutMk cId="2313405349" sldId="2147483773"/>
              <ac:spMk id="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90928586" sldId="2147483768"/>
              <pc:sldLayoutMk cId="2313405349" sldId="2147483773"/>
              <ac:spMk id="4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90928586" sldId="2147483768"/>
              <pc:sldLayoutMk cId="2313405349" sldId="2147483773"/>
              <ac:spMk id="5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90928586" sldId="2147483768"/>
              <pc:sldLayoutMk cId="2313405349" sldId="2147483773"/>
              <ac:spMk id="6" creationId="{00000000-0000-0000-0000-000000000000}"/>
            </ac:spMkLst>
          </pc:sp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390928586" sldId="2147483768"/>
            <pc:sldLayoutMk cId="823915881" sldId="2147483776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90928586" sldId="2147483768"/>
              <pc:sldLayoutMk cId="823915881" sldId="2147483776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90928586" sldId="2147483768"/>
              <pc:sldLayoutMk cId="823915881" sldId="2147483776"/>
              <ac:spMk id="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90928586" sldId="2147483768"/>
              <pc:sldLayoutMk cId="823915881" sldId="2147483776"/>
              <ac:spMk id="4" creationId="{00000000-0000-0000-0000-000000000000}"/>
            </ac:spMkLst>
          </pc:sp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390928586" sldId="2147483768"/>
            <pc:sldLayoutMk cId="2353768078" sldId="2147483777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90928586" sldId="2147483768"/>
              <pc:sldLayoutMk cId="2353768078" sldId="2147483777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90928586" sldId="2147483768"/>
              <pc:sldLayoutMk cId="2353768078" sldId="2147483777"/>
              <ac:spMk id="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90928586" sldId="2147483768"/>
              <pc:sldLayoutMk cId="2353768078" sldId="2147483777"/>
              <ac:spMk id="4" creationId="{00000000-0000-0000-0000-000000000000}"/>
            </ac:spMkLst>
          </pc:spChg>
        </pc:sldLayout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390928586" sldId="2147483768"/>
            <pc:sldLayoutMk cId="2833398113" sldId="2147483779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90928586" sldId="2147483768"/>
              <pc:sldLayoutMk cId="2833398113" sldId="2147483779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390928586" sldId="2147483768"/>
              <pc:sldLayoutMk cId="2833398113" sldId="2147483779"/>
              <ac:spMk id="3" creationId="{00000000-0000-0000-0000-000000000000}"/>
            </ac:spMkLst>
          </pc:spChg>
        </pc:sldLayoutChg>
      </pc:sldMasterChg>
      <pc:sldMasterChg chg="delSp modSp mod modSldLayout">
        <pc:chgData name="Hiroo_Oyama" userId="1140a4e7-bcb6-4855-8819-1a9015c66fc3" providerId="ADAL" clId="{983C2CE3-B708-442F-AA7C-07CDBCF1278A}" dt="2023-01-30T11:36:56.016" v="22" actId="20577"/>
        <pc:sldMasterMkLst>
          <pc:docMk/>
          <pc:sldMasterMk cId="658523334" sldId="2147483780"/>
        </pc:sldMasterMkLst>
        <pc:spChg chg="mod">
          <ac:chgData name="Hiroo_Oyama" userId="1140a4e7-bcb6-4855-8819-1a9015c66fc3" providerId="ADAL" clId="{983C2CE3-B708-442F-AA7C-07CDBCF1278A}" dt="2023-01-30T11:34:42.319" v="0"/>
          <ac:spMkLst>
            <pc:docMk/>
            <pc:sldMasterMk cId="658523334" sldId="2147483780"/>
            <ac:spMk id="3" creationId="{00000000-0000-0000-0000-000000000000}"/>
          </ac:spMkLst>
        </pc:spChg>
        <pc:spChg chg="del mod">
          <ac:chgData name="Hiroo_Oyama" userId="1140a4e7-bcb6-4855-8819-1a9015c66fc3" providerId="ADAL" clId="{983C2CE3-B708-442F-AA7C-07CDBCF1278A}" dt="2023-01-30T11:35:02.131" v="2" actId="33475"/>
          <ac:spMkLst>
            <pc:docMk/>
            <pc:sldMasterMk cId="658523334" sldId="2147483780"/>
            <ac:spMk id="5" creationId="{8471FF32-9EDE-FE27-0DF4-C3D22B61ECD8}"/>
          </ac:spMkLst>
        </pc:spChg>
        <pc:spChg chg="mod">
          <ac:chgData name="Hiroo_Oyama" userId="1140a4e7-bcb6-4855-8819-1a9015c66fc3" providerId="ADAL" clId="{983C2CE3-B708-442F-AA7C-07CDBCF1278A}" dt="2023-01-30T11:36:56.016" v="22" actId="20577"/>
          <ac:spMkLst>
            <pc:docMk/>
            <pc:sldMasterMk cId="658523334" sldId="2147483780"/>
            <ac:spMk id="9" creationId="{00000000-0000-0000-0000-000000000000}"/>
          </ac:spMkLst>
        </pc:spChg>
        <pc:spChg chg="mod">
          <ac:chgData name="Hiroo_Oyama" userId="1140a4e7-bcb6-4855-8819-1a9015c66fc3" providerId="ADAL" clId="{983C2CE3-B708-442F-AA7C-07CDBCF1278A}" dt="2023-01-30T11:34:42.319" v="0"/>
          <ac:spMkLst>
            <pc:docMk/>
            <pc:sldMasterMk cId="658523334" sldId="2147483780"/>
            <ac:spMk id="1030" creationId="{00000000-0000-0000-0000-000000000000}"/>
          </ac:spMkLst>
        </pc:spChg>
        <pc:spChg chg="mod">
          <ac:chgData name="Hiroo_Oyama" userId="1140a4e7-bcb6-4855-8819-1a9015c66fc3" providerId="ADAL" clId="{983C2CE3-B708-442F-AA7C-07CDBCF1278A}" dt="2023-01-30T11:34:42.319" v="0"/>
          <ac:spMkLst>
            <pc:docMk/>
            <pc:sldMasterMk cId="658523334" sldId="2147483780"/>
            <ac:spMk id="2050" creationId="{00000000-0000-0000-0000-000000000000}"/>
          </ac:spMkLst>
        </pc:spChg>
        <pc:spChg chg="mod">
          <ac:chgData name="Hiroo_Oyama" userId="1140a4e7-bcb6-4855-8819-1a9015c66fc3" providerId="ADAL" clId="{983C2CE3-B708-442F-AA7C-07CDBCF1278A}" dt="2023-01-30T11:34:42.319" v="0"/>
          <ac:spMkLst>
            <pc:docMk/>
            <pc:sldMasterMk cId="658523334" sldId="2147483780"/>
            <ac:spMk id="2051" creationId="{00000000-0000-0000-0000-000000000000}"/>
          </ac:spMkLst>
        </pc:spChg>
        <pc:picChg chg="mod">
          <ac:chgData name="Hiroo_Oyama" userId="1140a4e7-bcb6-4855-8819-1a9015c66fc3" providerId="ADAL" clId="{983C2CE3-B708-442F-AA7C-07CDBCF1278A}" dt="2023-01-30T11:34:42.319" v="0"/>
          <ac:picMkLst>
            <pc:docMk/>
            <pc:sldMasterMk cId="658523334" sldId="2147483780"/>
            <ac:picMk id="4" creationId="{00000000-0000-0000-0000-000000000000}"/>
          </ac:picMkLst>
        </pc:picChg>
        <pc:sldLayoutChg chg="modSp">
          <pc:chgData name="Hiroo_Oyama" userId="1140a4e7-bcb6-4855-8819-1a9015c66fc3" providerId="ADAL" clId="{983C2CE3-B708-442F-AA7C-07CDBCF1278A}" dt="2023-01-30T11:34:42.319" v="0"/>
          <pc:sldLayoutMkLst>
            <pc:docMk/>
            <pc:sldMasterMk cId="658523334" sldId="2147483780"/>
            <pc:sldLayoutMk cId="549539050" sldId="2147483781"/>
          </pc:sldLayoutMkLst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658523334" sldId="2147483780"/>
              <pc:sldLayoutMk cId="549539050" sldId="2147483781"/>
              <ac:spMk id="2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658523334" sldId="2147483780"/>
              <pc:sldLayoutMk cId="549539050" sldId="2147483781"/>
              <ac:spMk id="3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658523334" sldId="2147483780"/>
              <pc:sldLayoutMk cId="549539050" sldId="2147483781"/>
              <ac:spMk id="4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658523334" sldId="2147483780"/>
              <pc:sldLayoutMk cId="549539050" sldId="2147483781"/>
              <ac:spMk id="5" creationId="{00000000-0000-0000-0000-000000000000}"/>
            </ac:spMkLst>
          </pc:spChg>
          <pc:spChg chg="mod">
            <ac:chgData name="Hiroo_Oyama" userId="1140a4e7-bcb6-4855-8819-1a9015c66fc3" providerId="ADAL" clId="{983C2CE3-B708-442F-AA7C-07CDBCF1278A}" dt="2023-01-30T11:34:42.319" v="0"/>
            <ac:spMkLst>
              <pc:docMk/>
              <pc:sldMasterMk cId="658523334" sldId="2147483780"/>
              <pc:sldLayoutMk cId="549539050" sldId="2147483781"/>
              <ac:spMk id="6" creationId="{00000000-0000-0000-0000-000000000000}"/>
            </ac:spMkLst>
          </pc:spChg>
        </pc:sldLayoutChg>
      </pc:sldMasterChg>
    </pc:docChg>
  </pc:docChgLst>
  <pc:docChgLst>
    <pc:chgData name="Rie_Kikukawa" userId="S::rie_kikukawa@jetro.go.jp::3efc5c9d-0df9-4a84-ac23-9a944b5d21a4" providerId="AD" clId="Web-{9555FE61-39DC-481F-A4EA-C703F36108C4}"/>
    <pc:docChg chg="modSld">
      <pc:chgData name="Rie_Kikukawa" userId="S::rie_kikukawa@jetro.go.jp::3efc5c9d-0df9-4a84-ac23-9a944b5d21a4" providerId="AD" clId="Web-{9555FE61-39DC-481F-A4EA-C703F36108C4}" dt="2020-09-30T00:23:27.076" v="76" actId="1076"/>
      <pc:docMkLst>
        <pc:docMk/>
      </pc:docMkLst>
      <pc:sldChg chg="modSp">
        <pc:chgData name="Rie_Kikukawa" userId="S::rie_kikukawa@jetro.go.jp::3efc5c9d-0df9-4a84-ac23-9a944b5d21a4" providerId="AD" clId="Web-{9555FE61-39DC-481F-A4EA-C703F36108C4}" dt="2020-09-30T00:23:27.076" v="76" actId="1076"/>
        <pc:sldMkLst>
          <pc:docMk/>
          <pc:sldMk cId="823321049" sldId="1080"/>
        </pc:sldMkLst>
        <pc:spChg chg="mod">
          <ac:chgData name="Rie_Kikukawa" userId="S::rie_kikukawa@jetro.go.jp::3efc5c9d-0df9-4a84-ac23-9a944b5d21a4" providerId="AD" clId="Web-{9555FE61-39DC-481F-A4EA-C703F36108C4}" dt="2020-09-30T00:22:57.576" v="74" actId="1076"/>
          <ac:spMkLst>
            <pc:docMk/>
            <pc:sldMk cId="823321049" sldId="1080"/>
            <ac:spMk id="2" creationId="{00000000-0000-0000-0000-000000000000}"/>
          </ac:spMkLst>
        </pc:spChg>
        <pc:spChg chg="mod">
          <ac:chgData name="Rie_Kikukawa" userId="S::rie_kikukawa@jetro.go.jp::3efc5c9d-0df9-4a84-ac23-9a944b5d21a4" providerId="AD" clId="Web-{9555FE61-39DC-481F-A4EA-C703F36108C4}" dt="2020-09-30T00:23:15.232" v="75" actId="20577"/>
          <ac:spMkLst>
            <pc:docMk/>
            <pc:sldMk cId="823321049" sldId="1080"/>
            <ac:spMk id="3" creationId="{00000000-0000-0000-0000-000000000000}"/>
          </ac:spMkLst>
        </pc:spChg>
        <pc:spChg chg="mod">
          <ac:chgData name="Rie_Kikukawa" userId="S::rie_kikukawa@jetro.go.jp::3efc5c9d-0df9-4a84-ac23-9a944b5d21a4" providerId="AD" clId="Web-{9555FE61-39DC-481F-A4EA-C703F36108C4}" dt="2020-09-30T00:18:53.680" v="54" actId="20577"/>
          <ac:spMkLst>
            <pc:docMk/>
            <pc:sldMk cId="823321049" sldId="1080"/>
            <ac:spMk id="7" creationId="{7FC42E28-2D8C-4846-B98E-09CCDBAA24AD}"/>
          </ac:spMkLst>
        </pc:spChg>
        <pc:spChg chg="mod">
          <ac:chgData name="Rie_Kikukawa" userId="S::rie_kikukawa@jetro.go.jp::3efc5c9d-0df9-4a84-ac23-9a944b5d21a4" providerId="AD" clId="Web-{9555FE61-39DC-481F-A4EA-C703F36108C4}" dt="2020-09-30T00:22:29.044" v="70"/>
          <ac:spMkLst>
            <pc:docMk/>
            <pc:sldMk cId="823321049" sldId="1080"/>
            <ac:spMk id="12" creationId="{00000000-0000-0000-0000-000000000000}"/>
          </ac:spMkLst>
        </pc:spChg>
        <pc:spChg chg="mod">
          <ac:chgData name="Rie_Kikukawa" userId="S::rie_kikukawa@jetro.go.jp::3efc5c9d-0df9-4a84-ac23-9a944b5d21a4" providerId="AD" clId="Web-{9555FE61-39DC-481F-A4EA-C703F36108C4}" dt="2020-09-30T00:23:27.076" v="76" actId="1076"/>
          <ac:spMkLst>
            <pc:docMk/>
            <pc:sldMk cId="823321049" sldId="1080"/>
            <ac:spMk id="19" creationId="{00000000-0000-0000-0000-000000000000}"/>
          </ac:spMkLst>
        </pc:spChg>
        <pc:spChg chg="mod">
          <ac:chgData name="Rie_Kikukawa" userId="S::rie_kikukawa@jetro.go.jp::3efc5c9d-0df9-4a84-ac23-9a944b5d21a4" providerId="AD" clId="Web-{9555FE61-39DC-481F-A4EA-C703F36108C4}" dt="2020-09-30T00:22:23.903" v="69" actId="14100"/>
          <ac:spMkLst>
            <pc:docMk/>
            <pc:sldMk cId="823321049" sldId="1080"/>
            <ac:spMk id="20" creationId="{00000000-0000-0000-0000-000000000000}"/>
          </ac:spMkLst>
        </pc:spChg>
      </pc:sldChg>
    </pc:docChg>
  </pc:docChgLst>
  <pc:docChgLst>
    <pc:chgData name="Hiroaki_Takagi" userId="S::hiroaki_takagi@jetro.go.jp::c0580186-e280-40ed-817e-12cecefe92fc" providerId="AD" clId="Web-{8093BC59-3933-4966-9396-661C7DD911CD}"/>
    <pc:docChg chg="modSld">
      <pc:chgData name="Hiroaki_Takagi" userId="S::hiroaki_takagi@jetro.go.jp::c0580186-e280-40ed-817e-12cecefe92fc" providerId="AD" clId="Web-{8093BC59-3933-4966-9396-661C7DD911CD}" dt="2020-09-30T06:51:44.485" v="0"/>
      <pc:docMkLst>
        <pc:docMk/>
      </pc:docMkLst>
      <pc:sldChg chg="modSp">
        <pc:chgData name="Hiroaki_Takagi" userId="S::hiroaki_takagi@jetro.go.jp::c0580186-e280-40ed-817e-12cecefe92fc" providerId="AD" clId="Web-{8093BC59-3933-4966-9396-661C7DD911CD}" dt="2020-09-30T06:51:44.485" v="0"/>
        <pc:sldMkLst>
          <pc:docMk/>
          <pc:sldMk cId="823321049" sldId="1080"/>
        </pc:sldMkLst>
        <pc:picChg chg="mod">
          <ac:chgData name="Hiroaki_Takagi" userId="S::hiroaki_takagi@jetro.go.jp::c0580186-e280-40ed-817e-12cecefe92fc" providerId="AD" clId="Web-{8093BC59-3933-4966-9396-661C7DD911CD}" dt="2020-09-30T06:51:44.485" v="0"/>
          <ac:picMkLst>
            <pc:docMk/>
            <pc:sldMk cId="823321049" sldId="1080"/>
            <ac:picMk id="13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7"/>
            <a:ext cx="2949616" cy="496967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l" eaLnBrk="0" hangingPunct="0">
              <a:defRPr kumimoji="1"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4459" y="7"/>
            <a:ext cx="2949616" cy="496967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r" eaLnBrk="0" hangingPunct="0">
              <a:defRPr kumimoji="1"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fld id="{51AC4078-C446-4906-BAB0-511BDBD9567B}" type="datetimeFigureOut">
              <a:rPr lang="ja-JP" altLang="en-US"/>
              <a:pPr>
                <a:defRPr/>
              </a:pPr>
              <a:t>2023/3/17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440671"/>
            <a:ext cx="2949616" cy="496967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l" eaLnBrk="0" hangingPunct="0">
              <a:defRPr kumimoji="1"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4459" y="9440671"/>
            <a:ext cx="2949616" cy="496967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r" eaLnBrk="0" hangingPunct="0">
              <a:defRPr kumimoji="1"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fld id="{7C773968-BACA-4AAA-955F-399AFF5FF49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1061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7"/>
            <a:ext cx="2949616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9" tIns="45834" rIns="91669" bIns="4583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999" y="7"/>
            <a:ext cx="294961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9" tIns="45834" rIns="91669" bIns="4583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313" y="744538"/>
            <a:ext cx="6630987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933" y="4721187"/>
            <a:ext cx="4989752" cy="4474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9" tIns="45834" rIns="91669" bIns="458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2 レベル</a:t>
            </a:r>
          </a:p>
          <a:p>
            <a:pPr lvl="2"/>
            <a:r>
              <a:rPr lang="ja-JP" altLang="en-US" noProof="0"/>
              <a:t>第 3 レベル</a:t>
            </a:r>
          </a:p>
          <a:p>
            <a:pPr lvl="3"/>
            <a:r>
              <a:rPr lang="ja-JP" altLang="en-US" noProof="0"/>
              <a:t>第 4 レベル</a:t>
            </a:r>
          </a:p>
          <a:p>
            <a:pPr lvl="4"/>
            <a:r>
              <a:rPr lang="ja-JP" altLang="en-US" noProof="0"/>
              <a:t>第 5 レベル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2378"/>
            <a:ext cx="2949616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9" tIns="45834" rIns="91669" bIns="4583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999" y="9442378"/>
            <a:ext cx="294961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9" tIns="45834" rIns="91669" bIns="4583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fld id="{4B12490C-FB5F-4B1A-88C3-7FF4E276699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0053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7C678-2F29-4BC9-9648-AEEFD44FC4BC}" type="slidenum">
              <a:rPr lang="en-US" altLang="ja-JP" smtClean="0">
                <a:latin typeface="Times" pitchFamily="18" charset="0"/>
                <a:ea typeface="Osaka"/>
                <a:cs typeface="Osaka"/>
              </a:rPr>
              <a:pPr/>
              <a:t>0</a:t>
            </a:fld>
            <a:endParaRPr lang="en-US" altLang="ja-JP">
              <a:latin typeface="Times" pitchFamily="18" charset="0"/>
              <a:ea typeface="Osaka"/>
              <a:cs typeface="Osaka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30987" cy="373062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latin typeface="Times New Roman" pitchFamily="18" charset="0"/>
              <a:ea typeface="Osaka"/>
            </a:endParaRPr>
          </a:p>
        </p:txBody>
      </p:sp>
    </p:spTree>
    <p:extLst>
      <p:ext uri="{BB962C8B-B14F-4D97-AF65-F5344CB8AC3E}">
        <p14:creationId xmlns:p14="http://schemas.microsoft.com/office/powerpoint/2010/main" val="4263646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065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F7C678-2F29-4BC9-9648-AEEFD44FC4BC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0653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itchFamily="18" charset="0"/>
              <a:ea typeface="Osaka"/>
              <a:cs typeface="Osaka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30987" cy="373062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>
              <a:latin typeface="Times New Roman" pitchFamily="18" charset="0"/>
              <a:ea typeface="Osaka"/>
            </a:endParaRPr>
          </a:p>
        </p:txBody>
      </p:sp>
    </p:spTree>
    <p:extLst>
      <p:ext uri="{BB962C8B-B14F-4D97-AF65-F5344CB8AC3E}">
        <p14:creationId xmlns:p14="http://schemas.microsoft.com/office/powerpoint/2010/main" val="1712692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583499" y="6148028"/>
            <a:ext cx="5966288" cy="2007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altLang="ja-JP" sz="90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691373" y="6612061"/>
            <a:ext cx="2540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E3E8E-3074-413E-B659-9F15F9CD47F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-11966" y="6048996"/>
            <a:ext cx="3758043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10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686A9-5F01-412A-AA95-C462B35001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64600" y="990600"/>
            <a:ext cx="2717800" cy="5105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11200" y="990600"/>
            <a:ext cx="7950200" cy="5105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5943600"/>
            <a:ext cx="3758043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10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8785F-AACE-4A98-84B0-AB675A90F9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773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521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926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437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405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4892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2035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91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238216" y="2071678"/>
            <a:ext cx="10363200" cy="41148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55573" y="6352727"/>
            <a:ext cx="4910171" cy="18444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1000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652000" y="6537175"/>
            <a:ext cx="2540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C1503-F212-40AD-AA50-6549A3BD0F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タイトル 1"/>
          <p:cNvSpPr txBox="1">
            <a:spLocks/>
          </p:cNvSpPr>
          <p:nvPr userDrawn="1"/>
        </p:nvSpPr>
        <p:spPr bwMode="auto">
          <a:xfrm>
            <a:off x="239349" y="476736"/>
            <a:ext cx="10363200" cy="648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+mj-lt"/>
                <a:ea typeface="+mj-ea"/>
                <a:cs typeface="Osaka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Arial" charset="0"/>
                <a:ea typeface="Osaka" charset="-128"/>
                <a:cs typeface="Osaka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Arial" charset="0"/>
                <a:ea typeface="Osaka" charset="-128"/>
                <a:cs typeface="Osaka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Arial" charset="0"/>
                <a:ea typeface="Osaka" charset="-128"/>
                <a:cs typeface="Osaka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Arial" charset="0"/>
                <a:ea typeface="Osaka" charset="-128"/>
                <a:cs typeface="Osaka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Arial" charset="0"/>
                <a:ea typeface="Osaka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Arial" charset="0"/>
                <a:ea typeface="Osaka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Arial" charset="0"/>
                <a:ea typeface="Osaka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Arial" charset="0"/>
                <a:ea typeface="Osaka" charset="-128"/>
              </a:defRPr>
            </a:lvl9pPr>
          </a:lstStyle>
          <a:p>
            <a:endParaRPr lang="ja-JP" altLang="en-US" sz="3600" kern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7680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022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3981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0396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8179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1523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510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3891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8409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775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957" y="6362700"/>
            <a:ext cx="3758043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10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94E40-6BEE-403F-96FB-81564B1E09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0220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0828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92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5800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04E37-5053-4D8F-91A7-9889DE5C25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AAD50-21A3-45DE-9022-8A3F1A988F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E0B74-A070-448D-9D46-75C2ED02C25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FA615-148E-4BAC-82EE-B56FC3C5F7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DB79A-D562-42EB-AD7B-ED3DF17845F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97295-B894-427E-95DE-8462A8558C6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2192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502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-68587" y="6351968"/>
            <a:ext cx="3758043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1000" dirty="0"/>
          </a:p>
          <a:p>
            <a:pPr>
              <a:defRPr/>
            </a:pPr>
            <a:endParaRPr lang="en-US" altLang="ja-JP" sz="1000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652000" y="6580568"/>
            <a:ext cx="2540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55A4C-5225-4BEF-ADEB-A953341BE25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3AEF5-E205-4B6A-9A43-FDF3D33A067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287DB-C6B5-4CD4-92AA-7672948ECD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BCE81-A80D-482E-B908-848D9D9538A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DBB88-A737-4805-A8FD-9CF6A38154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DA340-3E01-4B26-B803-B11476F278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867508" y="3500439"/>
            <a:ext cx="10456984" cy="73025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3485661" y="765176"/>
            <a:ext cx="8706339" cy="360363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349508"/>
            <a:ext cx="10363200" cy="1008063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716338"/>
            <a:ext cx="8534400" cy="766762"/>
          </a:xfrm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pic>
        <p:nvPicPr>
          <p:cNvPr id="11" name="Picture 4" descr="C:\Documents and Settings\PPwork\My Documents\【work】\09101501JETRO\logo\ロゴ②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4" y="116639"/>
            <a:ext cx="2570132" cy="1057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922486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9370063" y="44624"/>
            <a:ext cx="2844800" cy="260350"/>
          </a:xfrm>
        </p:spPr>
        <p:txBody>
          <a:bodyPr/>
          <a:lstStyle/>
          <a:p>
            <a:pPr>
              <a:defRPr/>
            </a:pPr>
            <a:fld id="{5309FC9C-CACA-405E-B149-67E65B05DD0A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29815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PPwork\My Documents\【work】\09101501JETRO\logo\ロゴ②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28449" y="111918"/>
            <a:ext cx="1393759" cy="57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スライド番号プレースホルダ 11"/>
          <p:cNvSpPr>
            <a:spLocks noGrp="1"/>
          </p:cNvSpPr>
          <p:nvPr>
            <p:ph type="sldNum" sz="quarter" idx="11"/>
          </p:nvPr>
        </p:nvSpPr>
        <p:spPr>
          <a:xfrm>
            <a:off x="10761639" y="24720"/>
            <a:ext cx="1419256" cy="260350"/>
          </a:xfrm>
        </p:spPr>
        <p:txBody>
          <a:bodyPr/>
          <a:lstStyle/>
          <a:p>
            <a:pPr>
              <a:defRPr/>
            </a:pPr>
            <a:fld id="{5309FC9C-CACA-405E-B149-67E65B05DD0A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5654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36061" y="6597650"/>
            <a:ext cx="2844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44624"/>
            <a:ext cx="2844800" cy="2603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D6483-3768-42AD-98CF-142FFF8768D9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67571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4" y="1341446"/>
            <a:ext cx="5392616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89784" y="1341446"/>
            <a:ext cx="5392616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336061" y="6597650"/>
            <a:ext cx="2844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CC57E-3005-41F2-A34C-A13CA58CDE5A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337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349" y="1603375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011863"/>
            <a:ext cx="3758043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10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28064-E77C-4C33-AAD9-F1B8CB0FF3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75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75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698" y="1535113"/>
            <a:ext cx="53887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698" y="2174875"/>
            <a:ext cx="53887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36061" y="6597650"/>
            <a:ext cx="2844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53DA8-F239-4E5B-83D3-BDEADB9EA28A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84936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36061" y="6597650"/>
            <a:ext cx="2844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C758B-ACA8-451C-B82F-56E8BA492B8F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97893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36061" y="6597650"/>
            <a:ext cx="2844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4C0DB-F6E5-44BA-B95B-DCA19653AADE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80894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1290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85161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32108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75972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33058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27758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84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-9592" y="5805264"/>
            <a:ext cx="3758043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100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377BA-285F-4593-A4F0-2A56169F87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87089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61287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07012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98135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93" y="8"/>
            <a:ext cx="3500308" cy="7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08001"/>
          </a:xfrm>
          <a:prstGeom prst="rect">
            <a:avLst/>
          </a:prstGeom>
          <a:gradFill>
            <a:gsLst>
              <a:gs pos="100000">
                <a:schemeClr val="bg1">
                  <a:alpha val="0"/>
                </a:schemeClr>
              </a:gs>
              <a:gs pos="50000">
                <a:srgbClr val="000099">
                  <a:alpha val="29000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47639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38575151"/>
      </p:ext>
    </p:extLst>
  </p:cSld>
  <p:clrMapOvr>
    <a:masterClrMapping/>
  </p:clrMapOvr>
  <p:transition>
    <p:cover dir="ld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Pwork\My Documents\【work】\09101501JETRO\to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9"/>
            <a:ext cx="12192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正方形/長方形 4"/>
          <p:cNvSpPr/>
          <p:nvPr userDrawn="1"/>
        </p:nvSpPr>
        <p:spPr>
          <a:xfrm>
            <a:off x="0" y="9"/>
            <a:ext cx="12192000" cy="720725"/>
          </a:xfrm>
          <a:prstGeom prst="rect">
            <a:avLst/>
          </a:prstGeom>
          <a:solidFill>
            <a:srgbClr val="0033CC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6" name="正方形/長方形 5"/>
          <p:cNvSpPr/>
          <p:nvPr userDrawn="1"/>
        </p:nvSpPr>
        <p:spPr>
          <a:xfrm>
            <a:off x="0" y="9"/>
            <a:ext cx="12192000" cy="7207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9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9623236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C:\Documents and Settings\PPwork\My Documents\【work】\09101501JETRO\logo\ロゴ②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08505" y="47034"/>
            <a:ext cx="1509905" cy="57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正方形/長方形 12"/>
          <p:cNvSpPr/>
          <p:nvPr userDrawn="1"/>
        </p:nvSpPr>
        <p:spPr>
          <a:xfrm>
            <a:off x="-48683" y="620688"/>
            <a:ext cx="12240683" cy="72008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14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54868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59150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609713" y="274652"/>
            <a:ext cx="10972604" cy="585152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72797616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screen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4" name="正方形/長方形 11"/>
          <p:cNvSpPr/>
          <p:nvPr userDrawn="1"/>
        </p:nvSpPr>
        <p:spPr>
          <a:xfrm>
            <a:off x="8688917" y="8"/>
            <a:ext cx="3503083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5" name="正方形/長方形 12"/>
          <p:cNvSpPr/>
          <p:nvPr userDrawn="1"/>
        </p:nvSpPr>
        <p:spPr>
          <a:xfrm>
            <a:off x="19051" y="-4763"/>
            <a:ext cx="12192000" cy="73342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68000"/>
                </a:schemeClr>
              </a:gs>
              <a:gs pos="0">
                <a:schemeClr val="accent5">
                  <a:lumMod val="60000"/>
                  <a:lumOff val="40000"/>
                  <a:alpha val="66000"/>
                </a:scheme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6" name="正方形/長方形 13"/>
          <p:cNvSpPr/>
          <p:nvPr userDrawn="1"/>
        </p:nvSpPr>
        <p:spPr>
          <a:xfrm>
            <a:off x="0" y="347663"/>
            <a:ext cx="12192000" cy="3857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7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1323" y="-12700"/>
            <a:ext cx="12192000" cy="708001"/>
          </a:xfrm>
        </p:spPr>
        <p:txBody>
          <a:bodyPr>
            <a:normAutofit/>
          </a:bodyPr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79579863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screen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4" name="正方形/長方形 11"/>
          <p:cNvSpPr/>
          <p:nvPr userDrawn="1"/>
        </p:nvSpPr>
        <p:spPr>
          <a:xfrm>
            <a:off x="8688917" y="8"/>
            <a:ext cx="3503083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5" name="正方形/長方形 12"/>
          <p:cNvSpPr/>
          <p:nvPr userDrawn="1"/>
        </p:nvSpPr>
        <p:spPr>
          <a:xfrm>
            <a:off x="19051" y="-4763"/>
            <a:ext cx="12192000" cy="73342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68000"/>
                </a:schemeClr>
              </a:gs>
              <a:gs pos="0">
                <a:schemeClr val="accent5">
                  <a:lumMod val="60000"/>
                  <a:lumOff val="40000"/>
                  <a:alpha val="66000"/>
                </a:scheme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6" name="正方形/長方形 13"/>
          <p:cNvSpPr/>
          <p:nvPr userDrawn="1"/>
        </p:nvSpPr>
        <p:spPr>
          <a:xfrm>
            <a:off x="0" y="347663"/>
            <a:ext cx="12192000" cy="3857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7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1323" y="-12700"/>
            <a:ext cx="12192000" cy="708001"/>
          </a:xfrm>
        </p:spPr>
        <p:txBody>
          <a:bodyPr>
            <a:normAutofit/>
          </a:bodyPr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706538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-18987" y="5805264"/>
            <a:ext cx="3758043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100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652000" y="6446021"/>
            <a:ext cx="2540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E0CD0-1F43-409D-86FB-9BBE4E73CA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screen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4" name="正方形/長方形 11"/>
          <p:cNvSpPr/>
          <p:nvPr userDrawn="1"/>
        </p:nvSpPr>
        <p:spPr>
          <a:xfrm>
            <a:off x="8688917" y="8"/>
            <a:ext cx="3503083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5" name="正方形/長方形 12"/>
          <p:cNvSpPr/>
          <p:nvPr userDrawn="1"/>
        </p:nvSpPr>
        <p:spPr>
          <a:xfrm>
            <a:off x="19051" y="-4763"/>
            <a:ext cx="12192000" cy="73342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68000"/>
                </a:schemeClr>
              </a:gs>
              <a:gs pos="0">
                <a:schemeClr val="accent5">
                  <a:lumMod val="60000"/>
                  <a:lumOff val="40000"/>
                  <a:alpha val="66000"/>
                </a:scheme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6" name="正方形/長方形 13"/>
          <p:cNvSpPr/>
          <p:nvPr userDrawn="1"/>
        </p:nvSpPr>
        <p:spPr>
          <a:xfrm>
            <a:off x="0" y="347663"/>
            <a:ext cx="12192000" cy="3857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7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1323" y="-12700"/>
            <a:ext cx="12192000" cy="708001"/>
          </a:xfrm>
        </p:spPr>
        <p:txBody>
          <a:bodyPr>
            <a:normAutofit/>
          </a:bodyPr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332193019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867508" y="3500439"/>
            <a:ext cx="10456984" cy="73025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3485661" y="765176"/>
            <a:ext cx="8706339" cy="360363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349508"/>
            <a:ext cx="10363200" cy="1008063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716338"/>
            <a:ext cx="8534400" cy="766762"/>
          </a:xfrm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pic>
        <p:nvPicPr>
          <p:cNvPr id="11" name="Picture 4" descr="C:\Documents and Settings\PPwork\My Documents\【work】\09101501JETRO\logo\ロゴ②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4" y="116639"/>
            <a:ext cx="2570132" cy="1057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3596685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9370063" y="44624"/>
            <a:ext cx="2844800" cy="260350"/>
          </a:xfrm>
        </p:spPr>
        <p:txBody>
          <a:bodyPr/>
          <a:lstStyle/>
          <a:p>
            <a:pPr>
              <a:defRPr/>
            </a:pPr>
            <a:fld id="{5309FC9C-CACA-405E-B149-67E65B05DD0A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35324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PPwork\My Documents\【work】\09101501JETRO\logo\ロゴ②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28449" y="111918"/>
            <a:ext cx="1393759" cy="57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スライド番号プレースホルダ 11"/>
          <p:cNvSpPr>
            <a:spLocks noGrp="1"/>
          </p:cNvSpPr>
          <p:nvPr>
            <p:ph type="sldNum" sz="quarter" idx="11"/>
          </p:nvPr>
        </p:nvSpPr>
        <p:spPr>
          <a:xfrm>
            <a:off x="10761639" y="24720"/>
            <a:ext cx="1419256" cy="260350"/>
          </a:xfrm>
        </p:spPr>
        <p:txBody>
          <a:bodyPr/>
          <a:lstStyle/>
          <a:p>
            <a:pPr>
              <a:defRPr/>
            </a:pPr>
            <a:fld id="{5309FC9C-CACA-405E-B149-67E65B05DD0A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87722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36061" y="6597650"/>
            <a:ext cx="2844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 dirty="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 dirty="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44624"/>
            <a:ext cx="2844800" cy="2603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D6483-3768-42AD-98CF-142FFF8768D9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42866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4" y="1341446"/>
            <a:ext cx="5392616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89784" y="1341446"/>
            <a:ext cx="5392616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336061" y="6597650"/>
            <a:ext cx="2844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 dirty="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 dirty="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CC57E-3005-41F2-A34C-A13CA58CDE5A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61879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75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75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698" y="1535113"/>
            <a:ext cx="53887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698" y="2174875"/>
            <a:ext cx="53887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36061" y="6597650"/>
            <a:ext cx="2844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 dirty="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 dirty="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53DA8-F239-4E5B-83D3-BDEADB9EA28A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05490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36061" y="6597650"/>
            <a:ext cx="2844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 dirty="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 dirty="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C758B-ACA8-451C-B82F-56E8BA492B8F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45563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36061" y="6597650"/>
            <a:ext cx="2844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 dirty="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 dirty="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4C0DB-F6E5-44BA-B95B-DCA19653AADE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88170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29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88252" y="155679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0595" y="6248400"/>
            <a:ext cx="3758043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1000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EE2D9-AA97-4457-A294-7C94698E87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169798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93" y="8"/>
            <a:ext cx="3500308" cy="7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08001"/>
          </a:xfrm>
          <a:prstGeom prst="rect">
            <a:avLst/>
          </a:prstGeom>
          <a:gradFill>
            <a:gsLst>
              <a:gs pos="100000">
                <a:schemeClr val="bg1">
                  <a:alpha val="0"/>
                </a:schemeClr>
              </a:gs>
              <a:gs pos="50000">
                <a:srgbClr val="000099">
                  <a:alpha val="29000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47639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420203943"/>
      </p:ext>
    </p:extLst>
  </p:cSld>
  <p:clrMapOvr>
    <a:masterClrMapping/>
  </p:clrMapOvr>
  <p:transition>
    <p:cover dir="ld"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Pwork\My Documents\【work】\09101501JETRO\to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9"/>
            <a:ext cx="12192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正方形/長方形 4"/>
          <p:cNvSpPr/>
          <p:nvPr userDrawn="1"/>
        </p:nvSpPr>
        <p:spPr>
          <a:xfrm>
            <a:off x="0" y="9"/>
            <a:ext cx="12192000" cy="720725"/>
          </a:xfrm>
          <a:prstGeom prst="rect">
            <a:avLst/>
          </a:prstGeom>
          <a:solidFill>
            <a:srgbClr val="0033CC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6" name="正方形/長方形 5"/>
          <p:cNvSpPr/>
          <p:nvPr userDrawn="1"/>
        </p:nvSpPr>
        <p:spPr>
          <a:xfrm>
            <a:off x="0" y="9"/>
            <a:ext cx="12192000" cy="7207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9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5103028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C:\Documents and Settings\PPwork\My Documents\【work】\09101501JETRO\logo\ロゴ②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08505" y="47034"/>
            <a:ext cx="1509905" cy="57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正方形/長方形 12"/>
          <p:cNvSpPr/>
          <p:nvPr userDrawn="1"/>
        </p:nvSpPr>
        <p:spPr>
          <a:xfrm>
            <a:off x="-48683" y="620688"/>
            <a:ext cx="12240683" cy="72008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14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54868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8709901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609713" y="274652"/>
            <a:ext cx="10972604" cy="585152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7302173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screen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4" name="正方形/長方形 11"/>
          <p:cNvSpPr/>
          <p:nvPr userDrawn="1"/>
        </p:nvSpPr>
        <p:spPr>
          <a:xfrm>
            <a:off x="8688917" y="8"/>
            <a:ext cx="3503083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 sz="1800">
              <a:solidFill>
                <a:prstClr val="white"/>
              </a:solidFill>
            </a:endParaRPr>
          </a:p>
        </p:txBody>
      </p:sp>
      <p:sp>
        <p:nvSpPr>
          <p:cNvPr id="5" name="正方形/長方形 12"/>
          <p:cNvSpPr/>
          <p:nvPr userDrawn="1"/>
        </p:nvSpPr>
        <p:spPr>
          <a:xfrm>
            <a:off x="19051" y="-4763"/>
            <a:ext cx="12192000" cy="73342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68000"/>
                </a:schemeClr>
              </a:gs>
              <a:gs pos="0">
                <a:schemeClr val="accent5">
                  <a:lumMod val="60000"/>
                  <a:lumOff val="40000"/>
                  <a:alpha val="66000"/>
                </a:scheme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 sz="1800">
              <a:solidFill>
                <a:prstClr val="white"/>
              </a:solidFill>
            </a:endParaRPr>
          </a:p>
        </p:txBody>
      </p:sp>
      <p:sp>
        <p:nvSpPr>
          <p:cNvPr id="6" name="正方形/長方形 13"/>
          <p:cNvSpPr/>
          <p:nvPr userDrawn="1"/>
        </p:nvSpPr>
        <p:spPr>
          <a:xfrm>
            <a:off x="0" y="347663"/>
            <a:ext cx="12192000" cy="3857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7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1323" y="-12700"/>
            <a:ext cx="12192000" cy="708001"/>
          </a:xfrm>
        </p:spPr>
        <p:txBody>
          <a:bodyPr>
            <a:normAutofit/>
          </a:bodyPr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3192520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1"/>
          <p:cNvSpPr>
            <a:spLocks noGrp="1"/>
          </p:cNvSpPr>
          <p:nvPr>
            <p:ph type="sldNum" sz="quarter" idx="4"/>
          </p:nvPr>
        </p:nvSpPr>
        <p:spPr>
          <a:xfrm>
            <a:off x="9347200" y="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fld id="{101AF7D9-A2C4-4C07-B40F-31560EBD1FE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0544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583499" y="6148028"/>
            <a:ext cx="5966288" cy="2007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3EF3F48B-EB0D-4E3B-BAC8-96DEFF1C8EE1}" type="datetime1">
              <a:rPr lang="en-US" altLang="ja-JP" sz="900" smtClean="0">
                <a:solidFill>
                  <a:prstClr val="black"/>
                </a:solidFill>
              </a:rPr>
              <a:t>3/17/2023</a:t>
            </a:fld>
            <a:endParaRPr lang="en-US" altLang="ja-JP" sz="90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691373" y="6612061"/>
            <a:ext cx="2540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E3E8E-3074-413E-B659-9F15F9CD47F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49539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201932"/>
            <a:ext cx="3758043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1000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049A4-A0DC-4B27-BDE9-18F7554A12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18" Type="http://schemas.openxmlformats.org/officeDocument/2006/relationships/slideLayout" Target="../slideLayouts/slideLayout62.xml"/><Relationship Id="rId26" Type="http://schemas.openxmlformats.org/officeDocument/2006/relationships/slideLayout" Target="../slideLayouts/slideLayout70.xml"/><Relationship Id="rId3" Type="http://schemas.openxmlformats.org/officeDocument/2006/relationships/slideLayout" Target="../slideLayouts/slideLayout47.xml"/><Relationship Id="rId21" Type="http://schemas.openxmlformats.org/officeDocument/2006/relationships/slideLayout" Target="../slideLayouts/slideLayout65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17" Type="http://schemas.openxmlformats.org/officeDocument/2006/relationships/slideLayout" Target="../slideLayouts/slideLayout61.xml"/><Relationship Id="rId25" Type="http://schemas.openxmlformats.org/officeDocument/2006/relationships/slideLayout" Target="../slideLayouts/slideLayout69.xml"/><Relationship Id="rId2" Type="http://schemas.openxmlformats.org/officeDocument/2006/relationships/slideLayout" Target="../slideLayouts/slideLayout46.xml"/><Relationship Id="rId16" Type="http://schemas.openxmlformats.org/officeDocument/2006/relationships/slideLayout" Target="../slideLayouts/slideLayout60.xml"/><Relationship Id="rId20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24" Type="http://schemas.openxmlformats.org/officeDocument/2006/relationships/slideLayout" Target="../slideLayouts/slideLayout68.xml"/><Relationship Id="rId5" Type="http://schemas.openxmlformats.org/officeDocument/2006/relationships/slideLayout" Target="../slideLayouts/slideLayout49.xml"/><Relationship Id="rId15" Type="http://schemas.openxmlformats.org/officeDocument/2006/relationships/slideLayout" Target="../slideLayouts/slideLayout59.xml"/><Relationship Id="rId23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54.xml"/><Relationship Id="rId19" Type="http://schemas.openxmlformats.org/officeDocument/2006/relationships/slideLayout" Target="../slideLayouts/slideLayout63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slideLayout" Target="../slideLayouts/slideLayout58.xml"/><Relationship Id="rId22" Type="http://schemas.openxmlformats.org/officeDocument/2006/relationships/slideLayout" Target="../slideLayouts/slideLayout66.xml"/><Relationship Id="rId27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slideLayout" Target="../slideLayouts/slideLayout83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82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72.xml"/><Relationship Id="rId16" Type="http://schemas.openxmlformats.org/officeDocument/2006/relationships/slideLayout" Target="../slideLayouts/slideLayout86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Relationship Id="rId14" Type="http://schemas.openxmlformats.org/officeDocument/2006/relationships/slideLayout" Target="../slideLayouts/slideLayout84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8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9349" y="1184185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635027" y="65722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fld id="{3AF9895C-2818-416B-BDC5-F9CB8343F9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0" y="6629400"/>
            <a:ext cx="386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b">
            <a:normAutofit/>
          </a:bodyPr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altLang="ja-JP" sz="800" dirty="0">
                <a:latin typeface="Century" pitchFamily="18" charset="0"/>
                <a:ea typeface="ＭＳ 明朝" pitchFamily="17" charset="-128"/>
              </a:rPr>
              <a:t>Copyright (C) 2023 JETRO.</a:t>
            </a:r>
            <a:r>
              <a:rPr lang="en-US" altLang="ja-JP" sz="800" dirty="0">
                <a:latin typeface="ＭＳ 明朝" pitchFamily="17" charset="-128"/>
                <a:ea typeface="ＭＳ 明朝" pitchFamily="17" charset="-128"/>
              </a:rPr>
              <a:t> </a:t>
            </a:r>
            <a:r>
              <a:rPr lang="en-US" altLang="ja-JP" sz="800" dirty="0">
                <a:latin typeface="Century" pitchFamily="18" charset="0"/>
                <a:ea typeface="ＭＳ 明朝" pitchFamily="17" charset="-128"/>
              </a:rPr>
              <a:t>All rights reserved.</a:t>
            </a:r>
            <a:r>
              <a:rPr lang="en-US" altLang="ja-JP" sz="800" dirty="0"/>
              <a:t> </a:t>
            </a:r>
          </a:p>
        </p:txBody>
      </p:sp>
      <p:sp>
        <p:nvSpPr>
          <p:cNvPr id="3" name="正方形/長方形 2"/>
          <p:cNvSpPr/>
          <p:nvPr userDrawn="1"/>
        </p:nvSpPr>
        <p:spPr bwMode="auto">
          <a:xfrm>
            <a:off x="0" y="404664"/>
            <a:ext cx="12192000" cy="75840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Osaka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573" y="44625"/>
            <a:ext cx="968099" cy="32708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+mj-lt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Arial" charset="0"/>
          <a:ea typeface="Osaka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Arial" charset="0"/>
          <a:ea typeface="Osaka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Arial" charset="0"/>
          <a:ea typeface="Osaka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Arial" charset="0"/>
          <a:ea typeface="Osaka" charset="-128"/>
          <a:cs typeface="Osaka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Arial" charset="0"/>
          <a:ea typeface="Osaka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Arial" charset="0"/>
          <a:ea typeface="Osaka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Arial" charset="0"/>
          <a:ea typeface="Osaka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Arial" charset="0"/>
          <a:ea typeface="Osaka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Osaka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ea typeface="+mn-ea"/>
          <a:cs typeface="Osak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Osak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Osak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Osak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6D772-693A-4CDE-AACD-BB689FBAC10C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2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198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kumimoji="1" sz="1200">
                <a:solidFill>
                  <a:schemeClr val="tx1">
                    <a:tint val="75000"/>
                  </a:schemeClr>
                </a:solidFill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kumimoji="1" sz="1200">
                <a:solidFill>
                  <a:schemeClr val="tx1">
                    <a:tint val="75000"/>
                  </a:schemeClr>
                </a:solidFill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kumimoji="1" sz="1200">
                <a:solidFill>
                  <a:schemeClr val="tx1">
                    <a:tint val="75000"/>
                  </a:schemeClr>
                </a:solidFill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fld id="{450E1E6B-5AEC-44E1-AE99-8EA0729DE94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336062" y="6524633"/>
            <a:ext cx="11519877" cy="73025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46184" y="765175"/>
            <a:ext cx="11521832" cy="71438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336065" y="115896"/>
            <a:ext cx="1152183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341446"/>
            <a:ext cx="10972800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9347200" y="-3440"/>
            <a:ext cx="28448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309FC9C-CACA-405E-B149-67E65B05DD0A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158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  <p:sldLayoutId id="2147483704" r:id="rId19"/>
    <p:sldLayoutId id="2147483705" r:id="rId20"/>
    <p:sldLayoutId id="2147483706" r:id="rId21"/>
    <p:sldLayoutId id="2147483707" r:id="rId22"/>
    <p:sldLayoutId id="2147483708" r:id="rId23"/>
    <p:sldLayoutId id="2147483709" r:id="rId24"/>
    <p:sldLayoutId id="2147483710" r:id="rId25"/>
    <p:sldLayoutId id="2147483711" r:id="rId2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336062" y="6524633"/>
            <a:ext cx="11519877" cy="73025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46184" y="765175"/>
            <a:ext cx="11521832" cy="71438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336065" y="115896"/>
            <a:ext cx="1152183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341446"/>
            <a:ext cx="10972800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9347200" y="-3440"/>
            <a:ext cx="28448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309FC9C-CACA-405E-B149-67E65B05DD0A}" type="slidenum">
              <a:rPr kumimoji="1" lang="en-US" altLang="ja-JP">
                <a:solidFill>
                  <a:prstClr val="black"/>
                </a:solidFill>
                <a:cs typeface="+mn-cs"/>
              </a:rPr>
              <a:pPr>
                <a:defRPr/>
              </a:pPr>
              <a:t>‹#›</a:t>
            </a:fld>
            <a:endParaRPr kumimoji="1" lang="en-US" altLang="ja-JP" dirty="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7602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9349" y="1184185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635027" y="65722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charset="0"/>
                <a:ea typeface="Times New Roman" charset="-128"/>
                <a:cs typeface="Times New Roman"/>
              </a:defRPr>
            </a:lvl1pPr>
          </a:lstStyle>
          <a:p>
            <a:pPr>
              <a:defRPr/>
            </a:pPr>
            <a:fld id="{3AF9895C-2818-416B-BDC5-F9CB8343F97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0" y="6629400"/>
            <a:ext cx="386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b">
            <a:normAutofit/>
          </a:bodyPr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altLang="ja-JP" sz="800" dirty="0">
                <a:latin typeface="Times New Roman" pitchFamily="18" charset="0"/>
                <a:ea typeface="Times New Roman" pitchFamily="17" charset="-128"/>
              </a:rPr>
              <a:t>Copyright (C) 2023 JETRO. All rights reserved.</a:t>
            </a:r>
          </a:p>
        </p:txBody>
      </p:sp>
      <p:sp>
        <p:nvSpPr>
          <p:cNvPr id="3" name="正方形/長方形 2"/>
          <p:cNvSpPr/>
          <p:nvPr userDrawn="1"/>
        </p:nvSpPr>
        <p:spPr bwMode="auto">
          <a:xfrm>
            <a:off x="0" y="404665"/>
            <a:ext cx="12192000" cy="638525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573" y="44625"/>
            <a:ext cx="968099" cy="327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52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Times New Roman"/>
          <a:ea typeface="Times New Roman"/>
          <a:cs typeface="Times New Roman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Times New Roman" charset="0"/>
          <a:ea typeface="Times New Roman" charset="-128"/>
          <a:cs typeface="Times New Roman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Times New Roman" charset="0"/>
          <a:ea typeface="Times New Roman" charset="-128"/>
          <a:cs typeface="Times New Roman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Times New Roman" charset="0"/>
          <a:ea typeface="Times New Roman" charset="-128"/>
          <a:cs typeface="Times New Roman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Times New Roman" charset="0"/>
          <a:ea typeface="Times New Roman" charset="-128"/>
          <a:cs typeface="Times New Roman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Times New Roman" charset="0"/>
          <a:ea typeface="Times New Roman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Times New Roman" charset="0"/>
          <a:ea typeface="Times New Roman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Times New Roman" charset="0"/>
          <a:ea typeface="Times New Roman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Times New Roman" charset="0"/>
          <a:ea typeface="Times New Roman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/>
          <a:ea typeface="Times New Roman"/>
          <a:cs typeface="Times New Roman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Times New Roman"/>
          <a:ea typeface="Times New Roman"/>
          <a:cs typeface="Times New Roman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Times New Roman"/>
          <a:ea typeface="Times New Roman"/>
          <a:cs typeface="Times New Roman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Times New Roman"/>
          <a:ea typeface="Times New Roman"/>
          <a:cs typeface="Times New Roman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/>
          <a:ea typeface="Times New Roman"/>
          <a:cs typeface="Times New Roman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/>
          <a:ea typeface="Times New Roman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/>
          <a:ea typeface="Times New Roman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/>
          <a:ea typeface="Times New Roman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/>
          <a:ea typeface="Times New Roman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Times New Roman"/>
          <a:ea typeface="Times New Roman"/>
          <a:cs typeface="Times New Roman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Times New Roman"/>
          <a:ea typeface="Times New Roman"/>
          <a:cs typeface="Times New Roman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Times New Roman"/>
          <a:ea typeface="Times New Roman"/>
          <a:cs typeface="Times New Roman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Times New Roman"/>
          <a:ea typeface="Times New Roman"/>
          <a:cs typeface="Times New Roman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Times New Roman"/>
          <a:ea typeface="Times New Roman"/>
          <a:cs typeface="Times New Roman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Times New Roman"/>
          <a:ea typeface="Times New Roman"/>
          <a:cs typeface="Times New Roman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Times New Roman"/>
          <a:ea typeface="Times New Roman"/>
          <a:cs typeface="Times New Roman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Times New Roman"/>
          <a:ea typeface="Times New Roman"/>
          <a:cs typeface="Times New Roman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Times New Roman"/>
          <a:ea typeface="Times New Roman"/>
          <a:cs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bie.lif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1932760" y="481156"/>
            <a:ext cx="7944264" cy="648072"/>
          </a:xfrm>
        </p:spPr>
        <p:txBody>
          <a:bodyPr/>
          <a:lstStyle/>
          <a:p>
            <a:pPr algn="ctr"/>
            <a:r>
              <a:rPr kumimoji="1" lang="ja-JP" altLang="en-US" sz="3200" b="1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企業名○○○○○○〇</a:t>
            </a:r>
            <a:endParaRPr kumimoji="1" lang="ja-JP" altLang="en-US" b="1" dirty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263352" y="2639977"/>
            <a:ext cx="3929912" cy="17141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テキスト ボックス 30">
            <a:extLst>
              <a:ext uri="{FF2B5EF4-FFF2-40B4-BE49-F238E27FC236}">
                <a16:creationId xmlns:a16="http://schemas.microsoft.com/office/drawing/2014/main" id="{7FC42E28-2D8C-4846-B98E-09CCDBAA24AD}"/>
              </a:ext>
            </a:extLst>
          </p:cNvPr>
          <p:cNvSpPr txBox="1"/>
          <p:nvPr/>
        </p:nvSpPr>
        <p:spPr>
          <a:xfrm>
            <a:off x="1953447" y="1325168"/>
            <a:ext cx="3365092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/>
              </a:rPr>
              <a:t>所在地：</a:t>
            </a:r>
            <a:endParaRPr lang="en-US" sz="1400" dirty="0">
              <a:latin typeface="游ゴシック Medium" panose="020B0500000000000000" pitchFamily="50" charset="-128"/>
              <a:ea typeface="游ゴシック Medium" panose="020B0500000000000000" pitchFamily="50" charset="-128"/>
              <a:cs typeface="Times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/>
              </a:rPr>
              <a:t>従業員：　名</a:t>
            </a:r>
            <a:endParaRPr lang="en-US" altLang="ja-JP" sz="1400" dirty="0">
              <a:solidFill>
                <a:schemeClr val="tx2">
                  <a:lumMod val="7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Arial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/>
              </a:rPr>
              <a:t>会社設立年：　年</a:t>
            </a:r>
            <a:endParaRPr lang="en-US" altLang="ja-JP" sz="1400" dirty="0">
              <a:solidFill>
                <a:schemeClr val="tx2">
                  <a:lumMod val="7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Arial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/>
              </a:rPr>
              <a:t>事業内容：</a:t>
            </a:r>
            <a:endParaRPr lang="en-US" sz="1400" dirty="0">
              <a:latin typeface="游ゴシック Medium" panose="020B0500000000000000" pitchFamily="50" charset="-128"/>
              <a:ea typeface="游ゴシック Medium" panose="020B0500000000000000" pitchFamily="50" charset="-128"/>
              <a:cs typeface="Times"/>
            </a:endParaRPr>
          </a:p>
        </p:txBody>
      </p:sp>
      <p:sp>
        <p:nvSpPr>
          <p:cNvPr id="8" name="テキスト ボックス 7"/>
          <p:cNvSpPr txBox="1"/>
          <p:nvPr/>
        </p:nvSpPr>
        <p:spPr bwMode="auto">
          <a:xfrm>
            <a:off x="7156159" y="2639977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eaLnBrk="0" hangingPunct="0"/>
            <a:endParaRPr kumimoji="1" lang="ja-JP" altLang="en-US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63352" y="2639977"/>
            <a:ext cx="4122468" cy="3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 charset="0"/>
              </a:rPr>
              <a:t>プロジェクト名</a:t>
            </a:r>
            <a:endParaRPr lang="en-US" altLang="ja-JP" sz="160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Arial" charset="0"/>
            </a:endParaRPr>
          </a:p>
        </p:txBody>
      </p:sp>
      <p:sp>
        <p:nvSpPr>
          <p:cNvPr id="12" name="テキスト ボックス 16"/>
          <p:cNvSpPr txBox="1"/>
          <p:nvPr/>
        </p:nvSpPr>
        <p:spPr bwMode="auto">
          <a:xfrm>
            <a:off x="226823" y="3067333"/>
            <a:ext cx="41955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n"/>
              <a:defRPr/>
            </a:pP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" charset="-128"/>
              </a:rPr>
              <a:t>○○分野における△△△△の実証事業</a:t>
            </a:r>
            <a:endParaRPr lang="en-US" altLang="ja-JP" sz="1400" dirty="0">
              <a:latin typeface="游ゴシック Medium" panose="020B0500000000000000" pitchFamily="50" charset="-128"/>
              <a:ea typeface="游ゴシック Medium" panose="020B0500000000000000" pitchFamily="50" charset="-128"/>
              <a:cs typeface="Meiryo" charset="-128"/>
            </a:endParaRPr>
          </a:p>
        </p:txBody>
      </p:sp>
      <p:sp>
        <p:nvSpPr>
          <p:cNvPr id="15" name="テキスト ボックス 16"/>
          <p:cNvSpPr txBox="1"/>
          <p:nvPr/>
        </p:nvSpPr>
        <p:spPr bwMode="auto">
          <a:xfrm>
            <a:off x="5775207" y="1990115"/>
            <a:ext cx="607205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lang="ja-JP" altLang="en-US" sz="1400" dirty="0">
                <a:latin typeface="游ゴシック Medium"/>
                <a:ea typeface="游ゴシック Medium"/>
                <a:cs typeface="Meiryo" charset="-128"/>
              </a:rPr>
              <a:t>○○○○</a:t>
            </a:r>
            <a:endParaRPr lang="en-US" altLang="ja-JP" sz="1400" dirty="0"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游ゴシック Medium"/>
                <a:ea typeface="游ゴシック Medium"/>
                <a:cs typeface="Meiryo" charset="-128"/>
              </a:rPr>
              <a:t>・実証事業の目的および背景</a:t>
            </a:r>
            <a:endParaRPr lang="en-US" altLang="ja-JP" sz="1400" dirty="0"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游ゴシック Medium"/>
                <a:ea typeface="游ゴシック Medium"/>
                <a:cs typeface="Meiryo" charset="-128"/>
              </a:rPr>
              <a:t>・本事業で開発する製品、サービス等のユニークな点、日本の既存のサービスと差別化できる点</a:t>
            </a:r>
            <a:endParaRPr lang="en-US" altLang="ja-JP" sz="1400" dirty="0"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游ゴシック Medium"/>
                <a:ea typeface="游ゴシック Medium"/>
                <a:cs typeface="Meiryo" charset="-128"/>
              </a:rPr>
              <a:t>・具体的な手法やスケジュール</a:t>
            </a:r>
            <a:endParaRPr lang="en-US" altLang="ja-JP" sz="1400" dirty="0"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游ゴシック Medium"/>
                <a:ea typeface="游ゴシック Medium"/>
                <a:cs typeface="Meiryo" charset="-128"/>
              </a:rPr>
              <a:t>・協働先名および当該企業との連携、役割分担</a:t>
            </a:r>
            <a:endParaRPr lang="en-US" altLang="ja-JP" sz="1300" dirty="0">
              <a:latin typeface="游ゴシック Medium"/>
              <a:ea typeface="游ゴシック Medium"/>
              <a:cs typeface="Meiryo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17104" y="3944913"/>
            <a:ext cx="4168716" cy="3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 charset="0"/>
              </a:rPr>
              <a:t>会社概要及びサービス</a:t>
            </a:r>
            <a:endParaRPr lang="en-US" altLang="ja-JP" sz="160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Arial" charset="0"/>
            </a:endParaRPr>
          </a:p>
        </p:txBody>
      </p:sp>
      <p:cxnSp>
        <p:nvCxnSpPr>
          <p:cNvPr id="4" name="直線コネクタ 3"/>
          <p:cNvCxnSpPr/>
          <p:nvPr/>
        </p:nvCxnSpPr>
        <p:spPr bwMode="auto">
          <a:xfrm>
            <a:off x="5686397" y="1295749"/>
            <a:ext cx="26755" cy="54220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" name="正方形/長方形 1"/>
          <p:cNvSpPr/>
          <p:nvPr/>
        </p:nvSpPr>
        <p:spPr>
          <a:xfrm>
            <a:off x="119336" y="2042715"/>
            <a:ext cx="3312368" cy="30777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ja-JP" altLang="en-US" sz="1400" dirty="0">
                <a:latin typeface="游ゴシック Medium"/>
                <a:ea typeface="游ゴシック Medium"/>
                <a:hlinkClick r:id="rId3"/>
              </a:rPr>
              <a:t>企業サイト </a:t>
            </a:r>
            <a:r>
              <a:rPr lang="en-US" altLang="ja-JP" sz="1400" dirty="0">
                <a:latin typeface="游ゴシック Medium"/>
                <a:ea typeface="游ゴシック Medium"/>
                <a:hlinkClick r:id="rId3"/>
              </a:rPr>
              <a:t>URL</a:t>
            </a:r>
          </a:p>
        </p:txBody>
      </p:sp>
      <p:sp>
        <p:nvSpPr>
          <p:cNvPr id="5" name="テキスト ボックス 4"/>
          <p:cNvSpPr txBox="1"/>
          <p:nvPr/>
        </p:nvSpPr>
        <p:spPr bwMode="auto">
          <a:xfrm>
            <a:off x="1689608" y="5395176"/>
            <a:ext cx="1656184" cy="9541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eaLnBrk="0" hangingPunct="0"/>
            <a:r>
              <a:rPr kumimoji="1"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提案事業を端的に示す写真や図などのビジュアル資料を</a:t>
            </a:r>
            <a:r>
              <a:rPr kumimoji="1" lang="en-US" altLang="ja-JP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</a:t>
            </a:r>
            <a:r>
              <a:rPr kumimoji="1"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点以上掲載</a:t>
            </a:r>
          </a:p>
        </p:txBody>
      </p:sp>
      <p:sp>
        <p:nvSpPr>
          <p:cNvPr id="21" name="テキスト ボックス 20"/>
          <p:cNvSpPr txBox="1"/>
          <p:nvPr/>
        </p:nvSpPr>
        <p:spPr bwMode="auto">
          <a:xfrm>
            <a:off x="152711" y="1261168"/>
            <a:ext cx="1656184" cy="738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 eaLnBrk="0" hangingPunct="0"/>
            <a:endParaRPr kumimoji="1" lang="en-US" altLang="ja-JP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 eaLnBrk="0" hangingPunct="0"/>
            <a:r>
              <a:rPr kumimoji="1"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企業ロゴ</a:t>
            </a:r>
            <a:endParaRPr kumimoji="1" lang="en-US" altLang="ja-JP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 eaLnBrk="0" hangingPunct="0"/>
            <a:endParaRPr kumimoji="1" lang="ja-JP" altLang="en-US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 bwMode="auto">
          <a:xfrm>
            <a:off x="8688288" y="51937"/>
            <a:ext cx="25186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eaLnBrk="0" hangingPunct="0"/>
            <a:r>
              <a:rPr kumimoji="1"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対日直接投資喚起事業補助金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000535" y="3944913"/>
            <a:ext cx="4106443" cy="3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 charset="0"/>
              </a:rPr>
              <a:t>期待される効果</a:t>
            </a:r>
            <a:endParaRPr lang="en-US" altLang="ja-JP" sz="160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Arial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D18D76B-04F4-AD4E-5807-082DFAEFC1D3}"/>
              </a:ext>
            </a:extLst>
          </p:cNvPr>
          <p:cNvSpPr txBox="1"/>
          <p:nvPr/>
        </p:nvSpPr>
        <p:spPr>
          <a:xfrm>
            <a:off x="5904892" y="1427233"/>
            <a:ext cx="4106443" cy="3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 charset="0"/>
              </a:rPr>
              <a:t>予定している実証事業の内容</a:t>
            </a:r>
            <a:endParaRPr lang="en-US" altLang="ja-JP" sz="160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Arial" charset="0"/>
            </a:endParaRPr>
          </a:p>
        </p:txBody>
      </p:sp>
      <p:sp>
        <p:nvSpPr>
          <p:cNvPr id="16" name="テキスト ボックス 16">
            <a:extLst>
              <a:ext uri="{FF2B5EF4-FFF2-40B4-BE49-F238E27FC236}">
                <a16:creationId xmlns:a16="http://schemas.microsoft.com/office/drawing/2014/main" id="{723B60E0-CCBB-9F47-DFBB-87CC7A3860DE}"/>
              </a:ext>
            </a:extLst>
          </p:cNvPr>
          <p:cNvSpPr txBox="1"/>
          <p:nvPr/>
        </p:nvSpPr>
        <p:spPr bwMode="auto">
          <a:xfrm>
            <a:off x="5774929" y="4376216"/>
            <a:ext cx="607205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lang="ja-JP" altLang="en-US" sz="1400" dirty="0">
                <a:latin typeface="游ゴシック Medium"/>
                <a:ea typeface="游ゴシック Medium"/>
                <a:cs typeface="Meiryo" charset="-128"/>
              </a:rPr>
              <a:t>○○○○</a:t>
            </a:r>
            <a:endParaRPr lang="en-US" altLang="ja-JP" sz="1400" dirty="0"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>
                <a:latin typeface="游ゴシック Medium"/>
                <a:ea typeface="游ゴシック Medium"/>
                <a:cs typeface="Meiryo" charset="-128"/>
              </a:rPr>
              <a:t>・将来的に拠点化</a:t>
            </a:r>
            <a:r>
              <a:rPr lang="ja-JP" altLang="en-US" sz="1400" dirty="0">
                <a:latin typeface="游ゴシック Medium"/>
                <a:ea typeface="游ゴシック Medium"/>
                <a:cs typeface="Meiryo" charset="-128"/>
              </a:rPr>
              <a:t>・ビジネスモデル導入された際の、日本市場で想定される効果（社会課題解決・サプライチェーンの強靭化、地域経済への貢献など）。</a:t>
            </a:r>
            <a:endParaRPr lang="en-US" altLang="ja-JP" sz="1400" dirty="0"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游ゴシック Medium"/>
                <a:ea typeface="游ゴシック Medium"/>
                <a:cs typeface="Meiryo" charset="-128"/>
              </a:rPr>
              <a:t>・当該ビジネス分野における費用対効果や収益率の向上、コストダウンなど。</a:t>
            </a:r>
            <a:endParaRPr lang="en-US" altLang="ja-JP" sz="1400" dirty="0">
              <a:latin typeface="游ゴシック Medium"/>
              <a:ea typeface="游ゴシック Medium"/>
              <a:cs typeface="Meiryo" charset="-128"/>
            </a:endParaRPr>
          </a:p>
        </p:txBody>
      </p:sp>
      <p:sp>
        <p:nvSpPr>
          <p:cNvPr id="18" name="Speech Bubble: Rectangle 17">
            <a:extLst>
              <a:ext uri="{FF2B5EF4-FFF2-40B4-BE49-F238E27FC236}">
                <a16:creationId xmlns:a16="http://schemas.microsoft.com/office/drawing/2014/main" id="{FE3F314B-A487-11D6-8225-EF2ED1677AB2}"/>
              </a:ext>
            </a:extLst>
          </p:cNvPr>
          <p:cNvSpPr/>
          <p:nvPr/>
        </p:nvSpPr>
        <p:spPr bwMode="auto">
          <a:xfrm>
            <a:off x="-2144921" y="52701"/>
            <a:ext cx="2051875" cy="1407778"/>
          </a:xfrm>
          <a:prstGeom prst="wedgeRect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ja-JP" altLang="en-US" sz="1100">
                <a:solidFill>
                  <a:srgbClr val="FF0000"/>
                </a:solidFill>
                <a:latin typeface="游ゴシック Medium"/>
                <a:ea typeface="游ゴシック Medium"/>
                <a:cs typeface="Times"/>
              </a:rPr>
              <a:t>【日本語】・游ゴシック</a:t>
            </a:r>
            <a:r>
              <a:rPr lang="en-US" sz="1100" dirty="0">
                <a:solidFill>
                  <a:srgbClr val="FF0000"/>
                </a:solidFill>
                <a:latin typeface="游ゴシック Medium"/>
                <a:cs typeface="Times"/>
              </a:rPr>
              <a:t>Medium14</a:t>
            </a:r>
            <a:r>
              <a:rPr lang="ja-JP" altLang="en-US" sz="1100">
                <a:solidFill>
                  <a:srgbClr val="FF0000"/>
                </a:solidFill>
                <a:latin typeface="游ゴシック Medium"/>
                <a:ea typeface="游ゴシック Medium"/>
                <a:cs typeface="Times"/>
              </a:rPr>
              <a:t>ポイント</a:t>
            </a:r>
            <a:endParaRPr lang="en-US" altLang="ja-JP" sz="1100">
              <a:solidFill>
                <a:srgbClr val="FF0000"/>
              </a:solidFill>
              <a:latin typeface="游ゴシック Medium"/>
              <a:ea typeface="游ゴシック Medium"/>
            </a:endParaRPr>
          </a:p>
          <a:p>
            <a:r>
              <a:rPr lang="ja-JP" altLang="en-US" sz="1100">
                <a:solidFill>
                  <a:srgbClr val="FF0000"/>
                </a:solidFill>
                <a:latin typeface="游ゴシック Medium"/>
                <a:ea typeface="游ゴシック Medium"/>
                <a:cs typeface="Times"/>
              </a:rPr>
              <a:t>・「である調」の文章で記入すること</a:t>
            </a:r>
            <a:r>
              <a:rPr lang="en-US" sz="1100" dirty="0">
                <a:solidFill>
                  <a:srgbClr val="FF0000"/>
                </a:solidFill>
                <a:latin typeface="游ゴシック Medium"/>
                <a:cs typeface="Times"/>
              </a:rPr>
              <a:t>。</a:t>
            </a:r>
          </a:p>
          <a:p>
            <a:r>
              <a:rPr lang="en-US" sz="1100" dirty="0">
                <a:solidFill>
                  <a:srgbClr val="FF0000"/>
                </a:solidFill>
                <a:latin typeface="游ゴシック Medium"/>
                <a:cs typeface="Times"/>
              </a:rPr>
              <a:t>【</a:t>
            </a:r>
            <a:r>
              <a:rPr lang="ja-JP" altLang="en-US" sz="1100">
                <a:solidFill>
                  <a:srgbClr val="FF0000"/>
                </a:solidFill>
                <a:latin typeface="游ゴシック Medium"/>
                <a:ea typeface="游ゴシック Medium"/>
                <a:cs typeface="Times"/>
              </a:rPr>
              <a:t>英語</a:t>
            </a:r>
            <a:r>
              <a:rPr lang="en-US" sz="1100" dirty="0">
                <a:solidFill>
                  <a:srgbClr val="FF0000"/>
                </a:solidFill>
                <a:latin typeface="游ゴシック Medium"/>
                <a:cs typeface="Times"/>
              </a:rPr>
              <a:t>】</a:t>
            </a:r>
            <a:r>
              <a:rPr lang="en-US" sz="1100" dirty="0">
                <a:solidFill>
                  <a:srgbClr val="FF0000"/>
                </a:solidFill>
                <a:latin typeface="游ゴシック Medium"/>
                <a:cs typeface="Times New Roman"/>
              </a:rPr>
              <a:t>Times New Roman 14</a:t>
            </a:r>
            <a:r>
              <a:rPr lang="ja-JP" altLang="en-US" sz="1100">
                <a:solidFill>
                  <a:srgbClr val="FF0000"/>
                </a:solidFill>
                <a:latin typeface="游ゴシック Medium"/>
                <a:ea typeface="游ゴシック Medium"/>
                <a:cs typeface="Times New Roman"/>
              </a:rPr>
              <a:t>ポイント</a:t>
            </a:r>
            <a:endParaRPr lang="en-US">
              <a:solidFill>
                <a:srgbClr val="FF0000"/>
              </a:solidFill>
              <a:latin typeface="游ゴシック Medium"/>
              <a:ea typeface="游ゴシック Medium"/>
            </a:endParaRPr>
          </a:p>
          <a:p>
            <a:endParaRPr lang="en-US" dirty="0">
              <a:solidFill>
                <a:srgbClr val="FF0000"/>
              </a:solidFill>
              <a:latin typeface="Times" charset="0"/>
              <a:ea typeface="Osaka" charset="-128"/>
            </a:endParaRPr>
          </a:p>
        </p:txBody>
      </p:sp>
      <p:sp>
        <p:nvSpPr>
          <p:cNvPr id="24" name="テキスト ボックス 16">
            <a:extLst>
              <a:ext uri="{FF2B5EF4-FFF2-40B4-BE49-F238E27FC236}">
                <a16:creationId xmlns:a16="http://schemas.microsoft.com/office/drawing/2014/main" id="{FE56A88C-60D8-47A1-35DC-50CC4DA5A991}"/>
              </a:ext>
            </a:extLst>
          </p:cNvPr>
          <p:cNvSpPr txBox="1"/>
          <p:nvPr/>
        </p:nvSpPr>
        <p:spPr bwMode="auto">
          <a:xfrm>
            <a:off x="190293" y="4419063"/>
            <a:ext cx="465481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n"/>
              <a:defRPr/>
            </a:pP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" charset="-128"/>
              </a:rPr>
              <a:t>○○〇〇〇</a:t>
            </a:r>
            <a:endParaRPr lang="en-US" altLang="ja-JP" sz="1400" dirty="0">
              <a:latin typeface="游ゴシック Medium" panose="020B0500000000000000" pitchFamily="50" charset="-128"/>
              <a:ea typeface="游ゴシック Medium" panose="020B0500000000000000" pitchFamily="50" charset="-128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" charset="-128"/>
              </a:rPr>
              <a:t>・会社の具体的な活動</a:t>
            </a:r>
            <a:endParaRPr lang="en-US" altLang="ja-JP" sz="1400" dirty="0">
              <a:latin typeface="游ゴシック Medium" panose="020B0500000000000000" pitchFamily="50" charset="-128"/>
              <a:ea typeface="游ゴシック Medium" panose="020B0500000000000000" pitchFamily="50" charset="-128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" charset="-128"/>
              </a:rPr>
              <a:t>・本事業で対象となる技術やサービスの具体的な実績</a:t>
            </a:r>
            <a:endParaRPr lang="en-US" altLang="ja-JP" sz="1400" dirty="0">
              <a:latin typeface="游ゴシック Medium" panose="020B0500000000000000" pitchFamily="50" charset="-128"/>
              <a:ea typeface="游ゴシック Medium" panose="020B0500000000000000" pitchFamily="50" charset="-128"/>
              <a:cs typeface="Meiry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9895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2040322" y="392832"/>
            <a:ext cx="7944264" cy="639567"/>
          </a:xfrm>
        </p:spPr>
        <p:txBody>
          <a:bodyPr/>
          <a:lstStyle/>
          <a:p>
            <a:pPr algn="ctr"/>
            <a:r>
              <a:rPr kumimoji="1" lang="en-US" altLang="ja-JP" sz="3200" b="1" dirty="0">
                <a:solidFill>
                  <a:schemeClr val="bg1"/>
                </a:solidFill>
              </a:rPr>
              <a:t>Company Name</a:t>
            </a:r>
            <a:r>
              <a:rPr kumimoji="1" lang="ja-JP" altLang="en-US" sz="3200" b="1" dirty="0">
                <a:solidFill>
                  <a:schemeClr val="bg1"/>
                </a:solidFill>
              </a:rPr>
              <a:t>　</a:t>
            </a:r>
            <a:r>
              <a:rPr kumimoji="1" lang="ja-JP" altLang="en-US" sz="3200" b="1" dirty="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○○○○○○〇</a:t>
            </a:r>
            <a:endParaRPr kumimoji="1" lang="ja-JP" altLang="en-US" sz="3200" b="1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30">
            <a:extLst>
              <a:ext uri="{FF2B5EF4-FFF2-40B4-BE49-F238E27FC236}">
                <a16:creationId xmlns:a16="http://schemas.microsoft.com/office/drawing/2014/main" id="{7FC42E28-2D8C-4846-B98E-09CCDBAA24AD}"/>
              </a:ext>
            </a:extLst>
          </p:cNvPr>
          <p:cNvSpPr txBox="1"/>
          <p:nvPr/>
        </p:nvSpPr>
        <p:spPr>
          <a:xfrm>
            <a:off x="1828690" y="1137827"/>
            <a:ext cx="2859130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kumimoji="1" lang="en-US" altLang="ja-JP" sz="1400" dirty="0">
                <a:solidFill>
                  <a:srgbClr val="000000">
                    <a:lumMod val="75000"/>
                  </a:srgbClr>
                </a:solidFill>
                <a:latin typeface="Times New Roman"/>
                <a:cs typeface="Times New Roman"/>
              </a:rPr>
              <a:t>Address: </a:t>
            </a:r>
            <a:endParaRPr kumimoji="1" lang="ja-JP" altLang="en-US" sz="1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kumimoji="1" lang="en-US" altLang="ja-JP" sz="1400" dirty="0">
                <a:solidFill>
                  <a:srgbClr val="000000">
                    <a:lumMod val="75000"/>
                  </a:srgbClr>
                </a:solidFill>
                <a:latin typeface="Times New Roman"/>
                <a:cs typeface="Times New Roman"/>
              </a:rPr>
              <a:t>Employees: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kumimoji="1" lang="en-US" altLang="ja-JP" sz="1400" dirty="0">
                <a:solidFill>
                  <a:srgbClr val="000000">
                    <a:lumMod val="75000"/>
                  </a:srgbClr>
                </a:solidFill>
                <a:latin typeface="Times New Roman"/>
                <a:cs typeface="Times New Roman"/>
              </a:rPr>
              <a:t>Established 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ja-JP" altLang="en-US" sz="1400" dirty="0">
                <a:solidFill>
                  <a:srgbClr val="000000">
                    <a:lumMod val="75000"/>
                  </a:srgbClr>
                </a:solidFill>
                <a:latin typeface="Times New Roman"/>
                <a:cs typeface="Times New Roman"/>
              </a:rPr>
              <a:t>Business: </a:t>
            </a:r>
            <a:endParaRPr kumimoji="1" lang="en-US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テキスト ボックス 7"/>
          <p:cNvSpPr txBox="1"/>
          <p:nvPr/>
        </p:nvSpPr>
        <p:spPr bwMode="auto">
          <a:xfrm>
            <a:off x="7156159" y="2639977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eaLnBrk="0" hangingPunct="0">
              <a:defRPr/>
            </a:pPr>
            <a:endParaRPr kumimoji="1" lang="ja-JP" alt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1344" y="2535682"/>
            <a:ext cx="4122468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400" dirty="0">
                <a:solidFill>
                  <a:srgbClr val="000000"/>
                </a:solidFill>
                <a:latin typeface="Times New Roman"/>
                <a:cs typeface="Times New Roman"/>
              </a:rPr>
              <a:t>Outline of the demonstration project</a:t>
            </a:r>
            <a:endParaRPr lang="en-US" altLang="ja-JP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419907" y="1137827"/>
            <a:ext cx="4132814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400" dirty="0">
                <a:solidFill>
                  <a:srgbClr val="000000"/>
                </a:solidFill>
                <a:latin typeface="Times New Roman"/>
                <a:cs typeface="Times New Roman"/>
              </a:rPr>
              <a:t> Details of demonstration</a:t>
            </a:r>
            <a:endParaRPr lang="ja-JP" altLang="en-US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91344" y="3777282"/>
            <a:ext cx="4168716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ja-JP" sz="1400" dirty="0">
                <a:solidFill>
                  <a:srgbClr val="000000"/>
                </a:solidFill>
                <a:latin typeface="Times New Roman"/>
                <a:cs typeface="Times New Roman"/>
              </a:rPr>
              <a:t>Profile</a:t>
            </a:r>
          </a:p>
        </p:txBody>
      </p:sp>
      <p:cxnSp>
        <p:nvCxnSpPr>
          <p:cNvPr id="4" name="直線コネクタ 3"/>
          <p:cNvCxnSpPr/>
          <p:nvPr/>
        </p:nvCxnSpPr>
        <p:spPr bwMode="auto">
          <a:xfrm>
            <a:off x="5869073" y="1220139"/>
            <a:ext cx="26755" cy="54220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" name="テキスト ボックス 8"/>
          <p:cNvSpPr txBox="1"/>
          <p:nvPr/>
        </p:nvSpPr>
        <p:spPr bwMode="auto">
          <a:xfrm>
            <a:off x="6528048" y="57081"/>
            <a:ext cx="472116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b="1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Subsidy for Projects to Stimulate Direct Investment in Japan</a:t>
            </a:r>
            <a:endParaRPr kumimoji="1" lang="ja-JP" altLang="en-US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446278" y="3777282"/>
            <a:ext cx="4106443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1400" dirty="0">
                <a:solidFill>
                  <a:srgbClr val="000000"/>
                </a:solidFill>
                <a:latin typeface="Times New Roman"/>
                <a:cs typeface="Times New Roman"/>
              </a:rPr>
              <a:t>Expected </a:t>
            </a:r>
            <a:r>
              <a:rPr kumimoji="1" lang="en-US" altLang="ja-JP" sz="1400" dirty="0">
                <a:solidFill>
                  <a:srgbClr val="000000"/>
                </a:solidFill>
                <a:latin typeface="Times New Roman"/>
                <a:cs typeface="Times New Roman"/>
              </a:rPr>
              <a:t>outcome of </a:t>
            </a:r>
            <a:r>
              <a:rPr kumimoji="1" lang="ja-JP" altLang="en-US" sz="1400" dirty="0">
                <a:solidFill>
                  <a:srgbClr val="000000"/>
                </a:solidFill>
                <a:latin typeface="Times New Roman"/>
                <a:cs typeface="Times New Roman"/>
              </a:rPr>
              <a:t>beneficiary effects</a:t>
            </a:r>
            <a:endParaRPr kumimoji="1" lang="en-US" altLang="ja-JP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52711" y="2067656"/>
            <a:ext cx="6832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400" dirty="0">
                <a:solidFill>
                  <a:srgbClr val="000000"/>
                </a:solidFill>
                <a:latin typeface="Times New Roman"/>
                <a:cs typeface="Times New Roman"/>
              </a:rPr>
              <a:t>https://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907B02D-DC29-E170-9D40-016E94274544}"/>
              </a:ext>
            </a:extLst>
          </p:cNvPr>
          <p:cNvSpPr txBox="1"/>
          <p:nvPr/>
        </p:nvSpPr>
        <p:spPr bwMode="auto">
          <a:xfrm>
            <a:off x="152711" y="1261168"/>
            <a:ext cx="1656184" cy="738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 eaLnBrk="0" hangingPunct="0"/>
            <a:endParaRPr kumimoji="1" lang="en-US" altLang="ja-JP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 eaLnBrk="0" hangingPunct="0"/>
            <a:r>
              <a:rPr kumimoji="1"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企業ロゴ</a:t>
            </a:r>
            <a:endParaRPr kumimoji="1" lang="en-US" altLang="ja-JP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 eaLnBrk="0" hangingPunct="0"/>
            <a:endParaRPr kumimoji="1" lang="ja-JP" altLang="en-US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920967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  <a:ea typeface="Osaka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  <a:ea typeface="Osaka" charset="-128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 eaLnBrk="0" hangingPunct="0">
          <a:defRPr dirty="0" smtClean="0"/>
        </a:defPPr>
      </a:lstStyle>
    </a:tx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cool10-p-4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-cool13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 w="12700" cap="flat" cmpd="sng" algn="ctr">
          <a:solidFill>
            <a:sysClr val="windowText" lastClr="000000"/>
          </a:solidFill>
          <a:prstDash val="solid"/>
        </a:ln>
        <a:effectLst/>
      </a:spPr>
      <a:bodyPr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00" b="0" i="0" u="none" strike="noStrike" kern="0" cap="none" spc="0" normalizeH="0" baseline="0" noProof="0" dirty="0">
            <a:ln>
              <a:noFill/>
            </a:ln>
            <a:solidFill>
              <a:prstClr val="white"/>
            </a:solidFill>
            <a:effectLst/>
            <a:uLnTx/>
            <a:uFillTx/>
            <a:latin typeface="Calibri"/>
            <a:ea typeface="ＭＳ Ｐゴシック"/>
            <a:cs typeface="+mn-cs"/>
          </a:defRPr>
        </a:defPPr>
      </a:lstStyle>
    </a:spDef>
    <a:lnDef>
      <a:spPr>
        <a:noFill/>
        <a:ln w="25400">
          <a:solidFill>
            <a:srgbClr val="FF0000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  <a:txDef>
      <a:spPr>
        <a:noFill/>
      </a:spPr>
      <a:bodyPr wrap="square" rtlCol="0">
        <a:spAutoFit/>
      </a:bodyPr>
      <a:lstStyle>
        <a:defPPr>
          <a:defRPr kumimoji="1" sz="1200" dirty="0" smtClean="0"/>
        </a:defPPr>
      </a:lstStyle>
    </a:txDef>
  </a:objectDefaults>
  <a:extraClrSchemeLst>
    <a:extraClrScheme>
      <a:clrScheme name="p-cool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cool10-p-4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-cool13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 w="12700" cap="flat" cmpd="sng" algn="ctr">
          <a:solidFill>
            <a:sysClr val="windowText" lastClr="000000"/>
          </a:solidFill>
          <a:prstDash val="solid"/>
        </a:ln>
        <a:effectLst/>
      </a:spPr>
      <a:bodyPr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00" b="0" i="0" u="none" strike="noStrike" kern="0" cap="none" spc="0" normalizeH="0" baseline="0" noProof="0" dirty="0">
            <a:ln>
              <a:noFill/>
            </a:ln>
            <a:solidFill>
              <a:prstClr val="white"/>
            </a:solidFill>
            <a:effectLst/>
            <a:uLnTx/>
            <a:uFillTx/>
            <a:latin typeface="Calibri"/>
            <a:ea typeface="ＭＳ Ｐゴシック"/>
            <a:cs typeface="+mn-cs"/>
          </a:defRPr>
        </a:defPPr>
      </a:lstStyle>
    </a:spDef>
    <a:lnDef>
      <a:spPr>
        <a:noFill/>
        <a:ln w="25400">
          <a:solidFill>
            <a:srgbClr val="FF0000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</a:objectDefaults>
  <a:extraClrSchemeLst>
    <a:extraClrScheme>
      <a:clrScheme name="p-cool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6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 New Roman"/>
        <a:ea typeface="Times New Roman"/>
        <a:cs typeface="Times New Roman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  <a:ea typeface="Osaka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  <a:ea typeface="Osaka" charset="-128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 eaLnBrk="0" hangingPunct="0">
          <a:defRPr dirty="0" smtClean="0"/>
        </a:defPPr>
      </a:lstStyle>
    </a:tx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8b19dfe-728a-42ef-9258-ebac78fb91a7">
      <Terms xmlns="http://schemas.microsoft.com/office/infopath/2007/PartnerControls"/>
    </lcf76f155ced4ddcb4097134ff3c332f>
    <TaxCatchAll xmlns="c0e71000-e0cc-4dbf-97a7-5d91da37e7e6" xsi:nil="true"/>
    <_x30e6__x30fc__x30b6_ xmlns="b8b19dfe-728a-42ef-9258-ebac78fb91a7">
      <UserInfo>
        <DisplayName/>
        <AccountId xsi:nil="true"/>
        <AccountType/>
      </UserInfo>
    </_x30e6__x30fc__x30b6_>
    <_Flow_SignoffStatus xmlns="b8b19dfe-728a-42ef-9258-ebac78fb91a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DA2E3DCA4D5C840A317C13F6C631511" ma:contentTypeVersion="" ma:contentTypeDescription="新しいドキュメントを作成します。" ma:contentTypeScope="" ma:versionID="897bae605a14f6cdb1aa34c0ea3499b5">
  <xsd:schema xmlns:xsd="http://www.w3.org/2001/XMLSchema" xmlns:xs="http://www.w3.org/2001/XMLSchema" xmlns:p="http://schemas.microsoft.com/office/2006/metadata/properties" xmlns:ns2="B8B19DFE-728A-42EF-9258-EBAC78FB91A7" xmlns:ns3="c0e71000-e0cc-4dbf-97a7-5d91da37e7e6" xmlns:ns4="b8b19dfe-728a-42ef-9258-ebac78fb91a7" targetNamespace="http://schemas.microsoft.com/office/2006/metadata/properties" ma:root="true" ma:fieldsID="a8c2757834d039e0005da9aa09c9ff21" ns2:_="" ns3:_="" ns4:_="">
    <xsd:import namespace="B8B19DFE-728A-42EF-9258-EBAC78FB91A7"/>
    <xsd:import namespace="c0e71000-e0cc-4dbf-97a7-5d91da37e7e6"/>
    <xsd:import namespace="b8b19dfe-728a-42ef-9258-ebac78fb91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4:MediaServiceAutoTags" minOccurs="0"/>
                <xsd:element ref="ns4:MediaServiceEventHashCode" minOccurs="0"/>
                <xsd:element ref="ns4:MediaServiceGenerationTime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_Flow_SignoffStatus" minOccurs="0"/>
                <xsd:element ref="ns4:MediaLengthInSeconds" minOccurs="0"/>
                <xsd:element ref="ns4:lcf76f155ced4ddcb4097134ff3c332f" minOccurs="0"/>
                <xsd:element ref="ns3:TaxCatchAll" minOccurs="0"/>
                <xsd:element ref="ns4:_x30e6__x30fc__x30b6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B19DFE-728A-42EF-9258-EBAC78FB91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e71000-e0cc-4dbf-97a7-5d91da37e7e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D80D5513-E884-4501-93F4-8A11698933F8}" ma:internalName="TaxCatchAll" ma:showField="CatchAllData" ma:web="{07fc3bab-8455-42a2-8ada-c8a9e0978bb0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b19dfe-728a-42ef-9258-ebac78fb91a7" elementFormDefault="qualified">
    <xsd:import namespace="http://schemas.microsoft.com/office/2006/documentManagement/types"/>
    <xsd:import namespace="http://schemas.microsoft.com/office/infopath/2007/PartnerControls"/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0" nillable="true" ma:displayName="承認の状態" ma:internalName="_x627f__x8a8d__x306e__x72b6__x614b_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画像タグ" ma:readOnly="false" ma:fieldId="{5cf76f15-5ced-4ddc-b409-7134ff3c332f}" ma:taxonomyMulti="true" ma:sspId="182b0f76-d187-467d-a507-94d1dbb104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x30e6__x30fc__x30b6_" ma:index="25" nillable="true" ma:displayName="ユーザ" ma:format="Dropdown" ma:list="UserInfo" ma:SharePointGroup="0" ma:internalName="_x30e6__x30fc__x30b6_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E4DB28-7E17-4568-88D0-2F053A876AD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0D07CB-599A-46CD-9E1E-F64AA21BA4A3}">
  <ds:schemaRefs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354c3cfb-5eb9-47dc-9322-ced47a52b815"/>
    <ds:schemaRef ds:uri="295b72d1-222f-431f-8b62-ca280b687e68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E2289BE-0B2B-4EE0-A42E-EDD72116E550}"/>
</file>

<file path=docMetadata/LabelInfo.xml><?xml version="1.0" encoding="utf-8"?>
<clbl:labelList xmlns:clbl="http://schemas.microsoft.com/office/2020/mipLabelMetadata">
  <clbl:label id="{1d5ce837-86eb-4900-9c2a-2a13b5c0ee0d}" enabled="1" method="Privileged" siteId="{08b42e22-3a77-40ef-a51b-37104946de05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46972</TotalTime>
  <Words>265</Words>
  <Application>Microsoft Office PowerPoint</Application>
  <PresentationFormat>ワイド画面</PresentationFormat>
  <Paragraphs>44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7</vt:i4>
      </vt:variant>
      <vt:variant>
        <vt:lpstr>スライド タイトル</vt:lpstr>
      </vt:variant>
      <vt:variant>
        <vt:i4>2</vt:i4>
      </vt:variant>
    </vt:vector>
  </HeadingPairs>
  <TitlesOfParts>
    <vt:vector size="22" baseType="lpstr">
      <vt:lpstr>Meiryo UI</vt:lpstr>
      <vt:lpstr>ＭＳ Ｐゴシック</vt:lpstr>
      <vt:lpstr>ＭＳ ゴシック</vt:lpstr>
      <vt:lpstr>ＭＳ 明朝</vt:lpstr>
      <vt:lpstr>游ゴシック</vt:lpstr>
      <vt:lpstr>游ゴシック Light</vt:lpstr>
      <vt:lpstr>游ゴシック Medium</vt:lpstr>
      <vt:lpstr>Arial</vt:lpstr>
      <vt:lpstr>Calibri</vt:lpstr>
      <vt:lpstr>Century</vt:lpstr>
      <vt:lpstr>Times</vt:lpstr>
      <vt:lpstr>Times New Roman</vt:lpstr>
      <vt:lpstr>Wingdings</vt:lpstr>
      <vt:lpstr>Blank</vt:lpstr>
      <vt:lpstr>2_デザインの設定</vt:lpstr>
      <vt:lpstr>1_デザインの設定</vt:lpstr>
      <vt:lpstr>デザインの設定</vt:lpstr>
      <vt:lpstr>3_cool10-p-4</vt:lpstr>
      <vt:lpstr>2_cool10-p-4</vt:lpstr>
      <vt:lpstr>16_Blank</vt:lpstr>
      <vt:lpstr>企業名○○○○○○〇</vt:lpstr>
      <vt:lpstr>Company Name　○○○○○○〇</vt:lpstr>
    </vt:vector>
  </TitlesOfParts>
  <Company>2AD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JETRO serve you?</dc:title>
  <dc:creator>Dan Ward</dc:creator>
  <cp:lastModifiedBy>Kumi_Yasuike</cp:lastModifiedBy>
  <cp:revision>3214</cp:revision>
  <cp:lastPrinted>2021-04-28T00:01:22Z</cp:lastPrinted>
  <dcterms:created xsi:type="dcterms:W3CDTF">2004-05-07T01:48:55Z</dcterms:created>
  <dcterms:modified xsi:type="dcterms:W3CDTF">2023-03-17T09:30:08Z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0x0101008DA2E3DCA4D5C840A317C13F6C631511</vt:lpwstr>
  </property>
  <property fmtid="{D5CDD505-2E9C-101B-9397-08002B2CF9AE}" pid="3" name="ClassificationContentMarkingHeaderText">
    <vt:lpwstr>C2-1　　　.</vt:lpwstr>
  </property>
  <property fmtid="{D5CDD505-2E9C-101B-9397-08002B2CF9AE}" pid="4" name="MediaServiceImageTags">
    <vt:lpwstr/>
  </property>
</Properties>
</file>