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7" r:id="rId4"/>
    <p:sldId id="258" r:id="rId5"/>
  </p:sldIdLst>
  <p:sldSz cx="9144000" cy="6858000" type="screen4x3"/>
  <p:notesSz cx="7019925" cy="93059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2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90"/>
        <p:guide pos="2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A3FC87B-9BD6-4C61-B51E-D053BEDA770F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58905439-07FE-4B0B-8043-853026C048E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719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E9B4-4C74-4DD1-82A3-515343E7ABD4}" type="datetimeFigureOut">
              <a:rPr kumimoji="1" lang="ja-JP" altLang="en-US" smtClean="0"/>
              <a:t>2021/10/6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CCA8-7055-4054-97D7-FD97802270B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680717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3049" y="13165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Company Name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597" y="836712"/>
            <a:ext cx="87849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Product/Technology to be introduced</a:t>
            </a:r>
            <a:endParaRPr lang="en-US" altLang="ja-JP" sz="1400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ABC Filter</a:t>
            </a:r>
            <a:endParaRPr lang="en-US" altLang="ja-JP" sz="1400" dirty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597" y="1844824"/>
            <a:ext cx="8800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Application</a:t>
            </a:r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Filter to reduce power consumption of air conditioning</a:t>
            </a:r>
            <a:endParaRPr lang="ja-JP" altLang="en-US" sz="1400" dirty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92673" y="-222286"/>
            <a:ext cx="3314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b="1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sz="1200" dirty="0">
                <a:latin typeface="Microsoft YaHei" pitchFamily="34" charset="-122"/>
                <a:ea typeface="Microsoft YaHei" pitchFamily="34" charset="-122"/>
              </a:rPr>
              <a:t>URL</a:t>
            </a:r>
            <a:r>
              <a:rPr lang="ja-JP" altLang="en-US" sz="1200" b="1" dirty="0">
                <a:latin typeface="Microsoft YaHei" pitchFamily="34" charset="-122"/>
                <a:ea typeface="Microsoft YaHei" pitchFamily="34" charset="-122"/>
              </a:rPr>
              <a:t>：</a:t>
            </a:r>
            <a:r>
              <a:rPr lang="en-US" altLang="ja-JP" sz="1200" dirty="0">
                <a:latin typeface="Microsoft YaHei" pitchFamily="34" charset="-122"/>
                <a:ea typeface="Microsoft YaHei" pitchFamily="34" charset="-122"/>
                <a:hlinkClick r:id="rId2"/>
              </a:rPr>
              <a:t>http://www</a:t>
            </a:r>
            <a:r>
              <a:rPr lang="en-US" altLang="ja-JP" sz="1200" dirty="0">
                <a:latin typeface="Microsoft YaHei" pitchFamily="34" charset="-122"/>
                <a:ea typeface="Microsoft YaHei" pitchFamily="34" charset="-122"/>
              </a:rPr>
              <a:t>.</a:t>
            </a:r>
            <a:endParaRPr lang="ja-JP" altLang="en-US" sz="1200" dirty="0">
              <a:latin typeface="Microsoft YaHei" pitchFamily="34" charset="-122"/>
              <a:ea typeface="Microsoft YaHei" pitchFamily="34" charset="-122"/>
            </a:endParaRPr>
          </a:p>
          <a:p>
            <a:r>
              <a:rPr kumimoji="1" lang="en-US" altLang="ja-JP" sz="1400" dirty="0">
                <a:latin typeface="Microsoft YaHei" pitchFamily="34" charset="-122"/>
                <a:ea typeface="Microsoft YaHei" pitchFamily="34" charset="-122"/>
              </a:rPr>
              <a:t>Mr./Ms. </a:t>
            </a:r>
          </a:p>
          <a:p>
            <a:r>
              <a:rPr lang="en-US" altLang="ja-JP" sz="1400" dirty="0">
                <a:latin typeface="Microsoft YaHei" pitchFamily="34" charset="-122"/>
                <a:ea typeface="Microsoft YaHei" pitchFamily="34" charset="-122"/>
              </a:rPr>
              <a:t>Tel</a:t>
            </a:r>
            <a:r>
              <a:rPr lang="ja-JP" altLang="en-US" sz="1400" dirty="0">
                <a:latin typeface="Microsoft YaHei" pitchFamily="34" charset="-122"/>
                <a:ea typeface="Microsoft YaHei" pitchFamily="34" charset="-122"/>
              </a:rPr>
              <a:t>：</a:t>
            </a:r>
            <a:r>
              <a:rPr lang="en-US" altLang="ja-JP" sz="1400" dirty="0">
                <a:latin typeface="Microsoft YaHei" pitchFamily="34" charset="-122"/>
                <a:ea typeface="Microsoft YaHei" pitchFamily="34" charset="-122"/>
              </a:rPr>
              <a:t>              Email</a:t>
            </a:r>
            <a:r>
              <a:rPr lang="ja-JP" altLang="en-US" sz="1400" dirty="0">
                <a:latin typeface="Microsoft YaHei" pitchFamily="34" charset="-122"/>
                <a:ea typeface="Microsoft YaHei" pitchFamily="34" charset="-122"/>
              </a:rPr>
              <a:t>：</a:t>
            </a:r>
            <a:endParaRPr kumimoji="1" lang="ja-JP" altLang="en-US" sz="14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8865" y="3067549"/>
            <a:ext cx="8800581" cy="1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Counterpart we would like to meet with through matching 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[Distributors]</a:t>
            </a:r>
            <a:r>
              <a:rPr lang="ja-JP" altLang="ja-JP" sz="1400" kern="100" dirty="0">
                <a:latin typeface="Arial"/>
                <a:ea typeface="ＭＳ 明朝"/>
                <a:cs typeface="Arial"/>
              </a:rPr>
              <a:t>　</a:t>
            </a:r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 </a:t>
            </a:r>
            <a:endParaRPr lang="ja-JP" altLang="en-US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[Engineering Company] </a:t>
            </a:r>
            <a:endParaRPr lang="ja-JP" altLang="ja-JP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ja-JP" sz="1400" dirty="0">
                <a:latin typeface="Arial"/>
                <a:ea typeface="ＭＳ 明朝"/>
              </a:rPr>
              <a:t>[End-Users] </a:t>
            </a:r>
            <a:r>
              <a:rPr lang="en-US" altLang="ja-JP" sz="1400" dirty="0">
                <a:solidFill>
                  <a:srgbClr val="FF0000"/>
                </a:solidFill>
                <a:latin typeface="Arial"/>
                <a:ea typeface="ＭＳ 明朝"/>
              </a:rPr>
              <a:t>Factory, Office building</a:t>
            </a:r>
            <a:endParaRPr lang="ja-JP" altLang="en-US" sz="1400" dirty="0">
              <a:solidFill>
                <a:srgbClr val="FF0000"/>
              </a:solidFill>
              <a:latin typeface="Arial"/>
              <a:ea typeface="ＭＳ 明朝"/>
            </a:endParaRPr>
          </a:p>
          <a:p>
            <a:r>
              <a:rPr lang="en-US" altLang="zh-CN" sz="1400" dirty="0">
                <a:latin typeface="Microsoft YaHei" pitchFamily="34" charset="-122"/>
                <a:ea typeface="Microsoft YaHei" pitchFamily="34" charset="-122"/>
              </a:rPr>
              <a:t>[Others] </a:t>
            </a:r>
          </a:p>
          <a:p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434" y="4581128"/>
            <a:ext cx="88005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Sales results in Japan and in the Philippines or overseas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[Sales results in Japan]</a:t>
            </a:r>
          </a:p>
          <a:p>
            <a:r>
              <a:rPr lang="en-US" altLang="ja-JP" sz="1400" kern="100" dirty="0">
                <a:solidFill>
                  <a:srgbClr val="FF0000"/>
                </a:solidFill>
                <a:latin typeface="Arial"/>
                <a:ea typeface="ＭＳ 明朝"/>
                <a:cs typeface="Cordia New"/>
              </a:rPr>
              <a:t>13,200 pieces in the past 15 years</a:t>
            </a:r>
          </a:p>
          <a:p>
            <a:r>
              <a:rPr lang="en-US" altLang="ja-JP" sz="1400" kern="100" dirty="0">
                <a:solidFill>
                  <a:srgbClr val="FF0000"/>
                </a:solidFill>
                <a:latin typeface="Arial"/>
                <a:ea typeface="ＭＳ 明朝"/>
                <a:cs typeface="Cordia New"/>
              </a:rPr>
              <a:t>7million JPY (net sales in 2020FY)</a:t>
            </a:r>
          </a:p>
          <a:p>
            <a:endParaRPr lang="en-US" altLang="ja-JP" sz="1400" kern="100" dirty="0">
              <a:latin typeface="Century"/>
              <a:ea typeface="ＭＳ 明朝"/>
              <a:cs typeface="Cordia New"/>
            </a:endParaRPr>
          </a:p>
          <a:p>
            <a:endParaRPr lang="ja-JP" altLang="en-US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[Seles results in the Philippines or outside Japan] </a:t>
            </a:r>
            <a:endParaRPr lang="ja-JP" altLang="ja-JP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zh-CN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2,000 pieces in Thailand in the past three years (No sales in the Philippines)</a:t>
            </a:r>
          </a:p>
          <a:p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3E7A5DD-861E-44D2-BABE-2324D42B8A95}"/>
              </a:ext>
            </a:extLst>
          </p:cNvPr>
          <p:cNvSpPr/>
          <p:nvPr/>
        </p:nvSpPr>
        <p:spPr>
          <a:xfrm>
            <a:off x="7046735" y="133077"/>
            <a:ext cx="1944216" cy="797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91164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680717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23850" y="116840"/>
            <a:ext cx="674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Product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Name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6002" y="908720"/>
            <a:ext cx="880058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Features and Superiority</a:t>
            </a:r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・</a:t>
            </a:r>
            <a:r>
              <a:rPr lang="en-US" altLang="ja-JP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A unique filter attached to air intake of </a:t>
            </a:r>
            <a:r>
              <a:rPr lang="en-US" altLang="ja-JP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any type</a:t>
            </a:r>
            <a:r>
              <a:rPr lang="en-US" altLang="ja-JP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 of air conditioner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・</a:t>
            </a:r>
            <a:r>
              <a:rPr lang="en-US" altLang="ja-JP" sz="16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Easy maintenance</a:t>
            </a:r>
            <a:r>
              <a:rPr lang="en-US" altLang="ja-JP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. Washing by purified water every three month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・</a:t>
            </a:r>
            <a:r>
              <a:rPr lang="en-US" altLang="ja-JP" sz="16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Reasonable cost</a:t>
            </a:r>
            <a:r>
              <a:rPr lang="en-US" altLang="ja-JP" sz="14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 to try.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No need to conduct heavy work of installation.</a:t>
            </a:r>
            <a:endParaRPr lang="en-US" altLang="ja-JP" sz="1400" dirty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8106" y="3616568"/>
            <a:ext cx="8800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Quantitative effect by application of this product or technology</a:t>
            </a:r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・</a:t>
            </a:r>
            <a:r>
              <a:rPr lang="en-US" altLang="ja-JP" dirty="0">
                <a:solidFill>
                  <a:srgbClr val="FF0000"/>
                </a:solidFill>
              </a:rPr>
              <a:t>The filter can </a:t>
            </a:r>
            <a:r>
              <a:rPr lang="en-US" altLang="ja-JP" sz="2000" b="1" dirty="0">
                <a:solidFill>
                  <a:srgbClr val="FF0000"/>
                </a:solidFill>
              </a:rPr>
              <a:t>reduce 7 % to 13 % of power consumption</a:t>
            </a:r>
            <a:r>
              <a:rPr lang="en-US" altLang="ja-JP" dirty="0">
                <a:solidFill>
                  <a:srgbClr val="FF0000"/>
                </a:solidFill>
              </a:rPr>
              <a:t> per unit according to the result among customers in Japan.</a:t>
            </a:r>
            <a:endParaRPr lang="ja-JP" alt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" name="テキスト ボックス 17"/>
          <p:cNvSpPr txBox="1"/>
          <p:nvPr/>
        </p:nvSpPr>
        <p:spPr>
          <a:xfrm>
            <a:off x="108106" y="2320424"/>
            <a:ext cx="88005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Unique technology behind features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・</a:t>
            </a:r>
            <a:r>
              <a:rPr lang="en-US" altLang="ja-JP" sz="2000" b="1" dirty="0">
                <a:solidFill>
                  <a:srgbClr val="FF0000"/>
                </a:solidFill>
              </a:rPr>
              <a:t>Certification</a:t>
            </a:r>
            <a:r>
              <a:rPr lang="en-US" altLang="ja-JP" dirty="0">
                <a:solidFill>
                  <a:srgbClr val="FF0000"/>
                </a:solidFill>
              </a:rPr>
              <a:t> by XXXXX industrial laboratory of XXXXX university as an objective evidence of performance</a:t>
            </a:r>
            <a:r>
              <a:rPr lang="en-US" altLang="ja-JP" sz="1600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 </a:t>
            </a: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34410B-6323-4AA8-8F70-CF37ADD33A74}"/>
              </a:ext>
            </a:extLst>
          </p:cNvPr>
          <p:cNvSpPr/>
          <p:nvPr/>
        </p:nvSpPr>
        <p:spPr>
          <a:xfrm>
            <a:off x="7046735" y="133077"/>
            <a:ext cx="1944216" cy="797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179225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680717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3049" y="13165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Company Name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597" y="836712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Product/Technology to be introduced</a:t>
            </a:r>
            <a:endParaRPr lang="en-US" altLang="ja-JP" sz="1400" dirty="0">
              <a:latin typeface="Microsoft YaHei" pitchFamily="34" charset="-122"/>
              <a:ea typeface="Microsoft YaHei" pitchFamily="34" charset="-122"/>
            </a:endParaRPr>
          </a:p>
          <a:p>
            <a:endParaRPr lang="en-US" altLang="ja-JP" sz="14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597" y="1844824"/>
            <a:ext cx="8800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Application</a:t>
            </a:r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92673" y="-222286"/>
            <a:ext cx="3314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b="1" dirty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sz="1200" dirty="0">
                <a:latin typeface="Microsoft YaHei" pitchFamily="34" charset="-122"/>
                <a:ea typeface="Microsoft YaHei" pitchFamily="34" charset="-122"/>
              </a:rPr>
              <a:t>URL</a:t>
            </a:r>
            <a:r>
              <a:rPr lang="ja-JP" altLang="en-US" sz="1200" b="1" dirty="0">
                <a:latin typeface="Microsoft YaHei" pitchFamily="34" charset="-122"/>
                <a:ea typeface="Microsoft YaHei" pitchFamily="34" charset="-122"/>
              </a:rPr>
              <a:t>：</a:t>
            </a:r>
            <a:r>
              <a:rPr lang="en-US" altLang="ja-JP" sz="1200" dirty="0">
                <a:latin typeface="Microsoft YaHei" pitchFamily="34" charset="-122"/>
                <a:ea typeface="Microsoft YaHei" pitchFamily="34" charset="-122"/>
                <a:hlinkClick r:id="rId2"/>
              </a:rPr>
              <a:t>http://www</a:t>
            </a:r>
            <a:r>
              <a:rPr lang="en-US" altLang="ja-JP" sz="1200" dirty="0">
                <a:latin typeface="Microsoft YaHei" pitchFamily="34" charset="-122"/>
                <a:ea typeface="Microsoft YaHei" pitchFamily="34" charset="-122"/>
              </a:rPr>
              <a:t>.</a:t>
            </a:r>
            <a:endParaRPr lang="ja-JP" altLang="en-US" sz="1200" dirty="0">
              <a:latin typeface="Microsoft YaHei" pitchFamily="34" charset="-122"/>
              <a:ea typeface="Microsoft YaHei" pitchFamily="34" charset="-122"/>
            </a:endParaRPr>
          </a:p>
          <a:p>
            <a:r>
              <a:rPr kumimoji="1" lang="en-US" altLang="ja-JP" sz="1400" dirty="0">
                <a:latin typeface="Microsoft YaHei" pitchFamily="34" charset="-122"/>
                <a:ea typeface="Microsoft YaHei" pitchFamily="34" charset="-122"/>
              </a:rPr>
              <a:t>Mr./Ms. </a:t>
            </a:r>
          </a:p>
          <a:p>
            <a:r>
              <a:rPr lang="en-US" altLang="ja-JP" sz="1400" dirty="0">
                <a:latin typeface="Microsoft YaHei" pitchFamily="34" charset="-122"/>
                <a:ea typeface="Microsoft YaHei" pitchFamily="34" charset="-122"/>
              </a:rPr>
              <a:t>Tel</a:t>
            </a:r>
            <a:r>
              <a:rPr lang="ja-JP" altLang="en-US" sz="1400" dirty="0">
                <a:latin typeface="Microsoft YaHei" pitchFamily="34" charset="-122"/>
                <a:ea typeface="Microsoft YaHei" pitchFamily="34" charset="-122"/>
              </a:rPr>
              <a:t>：</a:t>
            </a:r>
            <a:r>
              <a:rPr lang="en-US" altLang="ja-JP" sz="1400" dirty="0">
                <a:latin typeface="Microsoft YaHei" pitchFamily="34" charset="-122"/>
                <a:ea typeface="Microsoft YaHei" pitchFamily="34" charset="-122"/>
              </a:rPr>
              <a:t>              Email</a:t>
            </a:r>
            <a:r>
              <a:rPr lang="ja-JP" altLang="en-US" sz="1400" dirty="0">
                <a:latin typeface="Microsoft YaHei" pitchFamily="34" charset="-122"/>
                <a:ea typeface="Microsoft YaHei" pitchFamily="34" charset="-122"/>
              </a:rPr>
              <a:t>：</a:t>
            </a:r>
            <a:endParaRPr kumimoji="1" lang="ja-JP" altLang="en-US" sz="14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8865" y="3067549"/>
            <a:ext cx="8800581" cy="1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Counterpart we would like to meet with through matching 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[Distributors]</a:t>
            </a:r>
            <a:r>
              <a:rPr lang="ja-JP" altLang="ja-JP" sz="1400" kern="100" dirty="0">
                <a:latin typeface="Arial"/>
                <a:ea typeface="ＭＳ 明朝"/>
                <a:cs typeface="Arial"/>
              </a:rPr>
              <a:t>　</a:t>
            </a:r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 </a:t>
            </a:r>
            <a:endParaRPr lang="ja-JP" altLang="en-US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[Engineering Company] </a:t>
            </a:r>
            <a:endParaRPr lang="ja-JP" altLang="ja-JP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ja-JP" sz="1400" dirty="0">
                <a:latin typeface="Arial"/>
                <a:ea typeface="ＭＳ 明朝"/>
              </a:rPr>
              <a:t>[End-Users] </a:t>
            </a:r>
            <a:endParaRPr lang="ja-JP" altLang="en-US" sz="1400" dirty="0">
              <a:latin typeface="Arial"/>
              <a:ea typeface="ＭＳ 明朝"/>
            </a:endParaRPr>
          </a:p>
          <a:p>
            <a:r>
              <a:rPr lang="en-US" altLang="zh-CN" sz="1400" dirty="0">
                <a:latin typeface="Microsoft YaHei" pitchFamily="34" charset="-122"/>
                <a:ea typeface="Microsoft YaHei" pitchFamily="34" charset="-122"/>
              </a:rPr>
              <a:t>[Others] </a:t>
            </a:r>
          </a:p>
          <a:p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14616" y="70102"/>
            <a:ext cx="317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御社ロゴマークを貼付してください。</a:t>
            </a:r>
            <a:endParaRPr lang="en-US" altLang="ja-JP" sz="1400" b="1" dirty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  <a:p>
            <a:endParaRPr kumimoji="1" lang="ja-JP" altLang="en-US" sz="14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544" y="2492896"/>
            <a:ext cx="7816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ファイルサイズが過重となることを避けるため、製品の画像は別途ご提供下さい。</a:t>
            </a:r>
            <a:endParaRPr lang="en-US" altLang="ja-JP" sz="1400" b="1" dirty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434" y="4581128"/>
            <a:ext cx="88005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Sales results in Japan and in the Philippines or overseas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[Sales results in Japan]</a:t>
            </a:r>
            <a:r>
              <a:rPr lang="ja-JP" altLang="ja-JP" sz="1400" kern="100" dirty="0">
                <a:latin typeface="Arial"/>
                <a:ea typeface="ＭＳ 明朝"/>
                <a:cs typeface="Arial"/>
              </a:rPr>
              <a:t>　</a:t>
            </a:r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 </a:t>
            </a:r>
          </a:p>
          <a:p>
            <a:endParaRPr lang="en-US" altLang="ja-JP" sz="1400" kern="100" dirty="0">
              <a:latin typeface="Arial"/>
              <a:ea typeface="ＭＳ 明朝"/>
              <a:cs typeface="Cordia New"/>
            </a:endParaRPr>
          </a:p>
          <a:p>
            <a:endParaRPr lang="en-US" altLang="ja-JP" sz="1400" kern="100" dirty="0">
              <a:latin typeface="Century"/>
              <a:ea typeface="ＭＳ 明朝"/>
              <a:cs typeface="Cordia New"/>
            </a:endParaRPr>
          </a:p>
          <a:p>
            <a:endParaRPr lang="ja-JP" altLang="en-US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ja-JP" sz="1400" kern="100" dirty="0">
                <a:latin typeface="Arial"/>
                <a:ea typeface="ＭＳ 明朝"/>
                <a:cs typeface="Cordia New"/>
              </a:rPr>
              <a:t>[Seles results in the Philippines or outside Japan] </a:t>
            </a:r>
            <a:endParaRPr lang="ja-JP" altLang="ja-JP" sz="1400" kern="100" dirty="0">
              <a:latin typeface="Century"/>
              <a:ea typeface="ＭＳ 明朝"/>
              <a:cs typeface="Cordia New"/>
            </a:endParaRPr>
          </a:p>
          <a:p>
            <a:r>
              <a:rPr lang="en-US" altLang="zh-CN" sz="1400" dirty="0">
                <a:latin typeface="Microsoft YaHei" pitchFamily="34" charset="-122"/>
                <a:ea typeface="Microsoft YaHei" pitchFamily="34" charset="-122"/>
              </a:rPr>
              <a:t> </a:t>
            </a:r>
          </a:p>
          <a:p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680717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23850" y="116840"/>
            <a:ext cx="674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Product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Name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6002" y="908720"/>
            <a:ext cx="8800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Features and Superiority</a:t>
            </a:r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8106" y="3068960"/>
            <a:ext cx="8800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Quantitative effect by application of this product or technology</a:t>
            </a:r>
            <a:endParaRPr lang="en-US" altLang="zh-CN" sz="1400" dirty="0">
              <a:latin typeface="Microsoft YaHei" pitchFamily="34" charset="-122"/>
              <a:ea typeface="Microsoft YaHei" pitchFamily="34" charset="-122"/>
            </a:endParaRP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" name="テキスト ボックス 17"/>
          <p:cNvSpPr txBox="1"/>
          <p:nvPr/>
        </p:nvSpPr>
        <p:spPr>
          <a:xfrm>
            <a:off x="108106" y="1988840"/>
            <a:ext cx="8800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Unique technology behind features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テキスト ボックス 17"/>
          <p:cNvSpPr txBox="1"/>
          <p:nvPr/>
        </p:nvSpPr>
        <p:spPr>
          <a:xfrm>
            <a:off x="179861" y="4581438"/>
            <a:ext cx="8800581" cy="190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＊製品の特長、メリットについて</a:t>
            </a: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枚、</a:t>
            </a: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分間でアピールする想定で作成をお願い致します。事前の商談相手招致活動を行うに当たり、最も重要な資料となります。</a:t>
            </a:r>
          </a:p>
          <a:p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＊複数の製品（製品系列）がある場合、主力の１～３点の製品に絞って、各製品につき</a:t>
            </a: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枚づつ作成をお願いいたします。</a:t>
            </a:r>
          </a:p>
          <a:p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＊構成は、上記の</a:t>
            </a: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項目以外でお考えいただいても結構です。</a:t>
            </a: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0</TotalTime>
  <Words>426</Words>
  <Application>Microsoft Office PowerPoint</Application>
  <PresentationFormat>画面に合わせる (4:3)</PresentationFormat>
  <Paragraphs>61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Microsoft YaHei</vt:lpstr>
      <vt:lpstr>ＭＳ 明朝</vt:lpstr>
      <vt:lpstr>ＭＳ Ｐゴシック</vt:lpstr>
      <vt:lpstr>游ゴシック</vt:lpstr>
      <vt:lpstr>Arial</vt:lpstr>
      <vt:lpstr>Calibri</vt:lpstr>
      <vt:lpstr>Century</vt:lpstr>
      <vt:lpstr>Cordia New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2020-07-02T05:28:38Z</dcterms:created>
  <dcterms:modified xsi:type="dcterms:W3CDTF">2021-10-06T05:51:19Z</dcterms:modified>
</cp:coreProperties>
</file>