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32" r:id="rId1"/>
  </p:sldMasterIdLst>
  <p:notesMasterIdLst>
    <p:notesMasterId r:id="rId3"/>
  </p:notesMasterIdLst>
  <p:sldIdLst>
    <p:sldId id="302" r:id="rId2"/>
  </p:sldIdLst>
  <p:sldSz cx="9906000" cy="6858000" type="A4"/>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 userDrawn="1">
          <p15:clr>
            <a:srgbClr val="A4A3A4"/>
          </p15:clr>
        </p15:guide>
        <p15:guide id="2" pos="3120" userDrawn="1">
          <p15:clr>
            <a:srgbClr val="A4A3A4"/>
          </p15:clr>
        </p15:guide>
        <p15:guide id="3" pos="431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C87060F-E63C-CFE6-1205-88094D08A516}" v="4" dt="2026-07-27T08:52:10.443"/>
  </p1510:revLst>
</p1510:revInfo>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88" autoAdjust="0"/>
    <p:restoredTop sz="90824" autoAdjust="0"/>
  </p:normalViewPr>
  <p:slideViewPr>
    <p:cSldViewPr snapToGrid="0">
      <p:cViewPr varScale="1">
        <p:scale>
          <a:sx n="122" d="100"/>
          <a:sy n="122" d="100"/>
        </p:scale>
        <p:origin x="1488" y="96"/>
      </p:cViewPr>
      <p:guideLst>
        <p:guide orient="horz" pos="162"/>
        <p:guide pos="3120"/>
        <p:guide pos="4319"/>
      </p:guideLst>
    </p:cSldViewPr>
  </p:slideViewPr>
  <p:notesTextViewPr>
    <p:cViewPr>
      <p:scale>
        <a:sx n="1" d="1"/>
        <a:sy n="1" d="1"/>
      </p:scale>
      <p:origin x="0" y="0"/>
    </p:cViewPr>
  </p:notesTextViewPr>
  <p:sorterViewPr>
    <p:cViewPr>
      <p:scale>
        <a:sx n="100" d="100"/>
        <a:sy n="100" d="100"/>
      </p:scale>
      <p:origin x="0" y="-876"/>
    </p:cViewPr>
  </p:sorter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03564586-CEC0-4889-9114-63DBA4128658}" type="datetimeFigureOut">
              <a:rPr kumimoji="1" lang="ja-JP" altLang="en-US" smtClean="0"/>
              <a:t>2026/8/10</a:t>
            </a:fld>
            <a:endParaRPr kumimoji="1" lang="ja-JP" altLang="en-US"/>
          </a:p>
        </p:txBody>
      </p:sp>
      <p:sp>
        <p:nvSpPr>
          <p:cNvPr id="4" name="スライド イメージ プレースホルダー 3"/>
          <p:cNvSpPr>
            <a:spLocks noGrp="1" noRot="1" noChangeAspect="1"/>
          </p:cNvSpPr>
          <p:nvPr>
            <p:ph type="sldImg" idx="2"/>
          </p:nvPr>
        </p:nvSpPr>
        <p:spPr>
          <a:xfrm>
            <a:off x="1057275" y="1279525"/>
            <a:ext cx="4989513" cy="3454400"/>
          </a:xfrm>
          <a:prstGeom prst="rect">
            <a:avLst/>
          </a:prstGeom>
          <a:noFill/>
          <a:ln w="12700">
            <a:solidFill>
              <a:prstClr val="black"/>
            </a:solidFill>
          </a:ln>
        </p:spPr>
        <p:txBody>
          <a:bodyPr vert="horz" lIns="99075" tIns="49538" rIns="99075" bIns="49538" rtlCol="0" anchor="ctr"/>
          <a:lstStyle/>
          <a:p>
            <a:endParaRPr lang="ja-JP" altLang="en-US"/>
          </a:p>
        </p:txBody>
      </p:sp>
      <p:sp>
        <p:nvSpPr>
          <p:cNvPr id="5" name="ノート プレースホルダー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81B69D18-78F9-41D7-9B7C-395B7216D9A8}" type="slidenum">
              <a:rPr kumimoji="1" lang="ja-JP" altLang="en-US" smtClean="0"/>
              <a:t>‹#›</a:t>
            </a:fld>
            <a:endParaRPr kumimoji="1" lang="ja-JP" altLang="en-US"/>
          </a:p>
        </p:txBody>
      </p:sp>
    </p:spTree>
    <p:extLst>
      <p:ext uri="{BB962C8B-B14F-4D97-AF65-F5344CB8AC3E}">
        <p14:creationId xmlns:p14="http://schemas.microsoft.com/office/powerpoint/2010/main" val="3593952779"/>
      </p:ext>
    </p:extLst>
  </p:cSld>
  <p:clrMap bg1="lt1" tx1="dk1" bg2="lt2" tx2="dk2" accent1="accent1" accent2="accent2" accent3="accent3" accent4="accent4" accent5="accent5" accent6="accent6" hlink="hlink" folHlink="folHlink"/>
  <p:notesStyle>
    <a:lvl1pPr marL="0" algn="l" defTabSz="404073" rtl="0" eaLnBrk="1" latinLnBrk="0" hangingPunct="1">
      <a:defRPr kumimoji="1" sz="530" kern="1200">
        <a:solidFill>
          <a:schemeClr val="tx1"/>
        </a:solidFill>
        <a:latin typeface="+mn-lt"/>
        <a:ea typeface="+mn-ea"/>
        <a:cs typeface="+mn-cs"/>
      </a:defRPr>
    </a:lvl1pPr>
    <a:lvl2pPr marL="202037" algn="l" defTabSz="404073" rtl="0" eaLnBrk="1" latinLnBrk="0" hangingPunct="1">
      <a:defRPr kumimoji="1" sz="530" kern="1200">
        <a:solidFill>
          <a:schemeClr val="tx1"/>
        </a:solidFill>
        <a:latin typeface="+mn-lt"/>
        <a:ea typeface="+mn-ea"/>
        <a:cs typeface="+mn-cs"/>
      </a:defRPr>
    </a:lvl2pPr>
    <a:lvl3pPr marL="404073" algn="l" defTabSz="404073" rtl="0" eaLnBrk="1" latinLnBrk="0" hangingPunct="1">
      <a:defRPr kumimoji="1" sz="530" kern="1200">
        <a:solidFill>
          <a:schemeClr val="tx1"/>
        </a:solidFill>
        <a:latin typeface="+mn-lt"/>
        <a:ea typeface="+mn-ea"/>
        <a:cs typeface="+mn-cs"/>
      </a:defRPr>
    </a:lvl3pPr>
    <a:lvl4pPr marL="606110" algn="l" defTabSz="404073" rtl="0" eaLnBrk="1" latinLnBrk="0" hangingPunct="1">
      <a:defRPr kumimoji="1" sz="530" kern="1200">
        <a:solidFill>
          <a:schemeClr val="tx1"/>
        </a:solidFill>
        <a:latin typeface="+mn-lt"/>
        <a:ea typeface="+mn-ea"/>
        <a:cs typeface="+mn-cs"/>
      </a:defRPr>
    </a:lvl4pPr>
    <a:lvl5pPr marL="808147" algn="l" defTabSz="404073" rtl="0" eaLnBrk="1" latinLnBrk="0" hangingPunct="1">
      <a:defRPr kumimoji="1" sz="530" kern="1200">
        <a:solidFill>
          <a:schemeClr val="tx1"/>
        </a:solidFill>
        <a:latin typeface="+mn-lt"/>
        <a:ea typeface="+mn-ea"/>
        <a:cs typeface="+mn-cs"/>
      </a:defRPr>
    </a:lvl5pPr>
    <a:lvl6pPr marL="1010183" algn="l" defTabSz="404073" rtl="0" eaLnBrk="1" latinLnBrk="0" hangingPunct="1">
      <a:defRPr kumimoji="1" sz="530" kern="1200">
        <a:solidFill>
          <a:schemeClr val="tx1"/>
        </a:solidFill>
        <a:latin typeface="+mn-lt"/>
        <a:ea typeface="+mn-ea"/>
        <a:cs typeface="+mn-cs"/>
      </a:defRPr>
    </a:lvl6pPr>
    <a:lvl7pPr marL="1212220" algn="l" defTabSz="404073" rtl="0" eaLnBrk="1" latinLnBrk="0" hangingPunct="1">
      <a:defRPr kumimoji="1" sz="530" kern="1200">
        <a:solidFill>
          <a:schemeClr val="tx1"/>
        </a:solidFill>
        <a:latin typeface="+mn-lt"/>
        <a:ea typeface="+mn-ea"/>
        <a:cs typeface="+mn-cs"/>
      </a:defRPr>
    </a:lvl7pPr>
    <a:lvl8pPr marL="1414257" algn="l" defTabSz="404073" rtl="0" eaLnBrk="1" latinLnBrk="0" hangingPunct="1">
      <a:defRPr kumimoji="1" sz="530" kern="1200">
        <a:solidFill>
          <a:schemeClr val="tx1"/>
        </a:solidFill>
        <a:latin typeface="+mn-lt"/>
        <a:ea typeface="+mn-ea"/>
        <a:cs typeface="+mn-cs"/>
      </a:defRPr>
    </a:lvl8pPr>
    <a:lvl9pPr marL="1616293" algn="l" defTabSz="404073" rtl="0" eaLnBrk="1" latinLnBrk="0" hangingPunct="1">
      <a:defRPr kumimoji="1" sz="53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57275" y="1279525"/>
            <a:ext cx="4989513" cy="3454400"/>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t>カンボジアで使える可能性がある技術に関する情報を入れるパワポフォーマット</a:t>
            </a:r>
            <a:endParaRPr lang="ja-JP" altLang="en-US" sz="1200" dirty="0"/>
          </a:p>
          <a:p>
            <a:endParaRPr kumimoji="1" lang="ja-JP" altLang="en-US" dirty="0"/>
          </a:p>
        </p:txBody>
      </p:sp>
      <p:sp>
        <p:nvSpPr>
          <p:cNvPr id="4" name="スライド番号プレースホルダー 3"/>
          <p:cNvSpPr>
            <a:spLocks noGrp="1"/>
          </p:cNvSpPr>
          <p:nvPr>
            <p:ph type="sldNum" sz="quarter" idx="5"/>
          </p:nvPr>
        </p:nvSpPr>
        <p:spPr/>
        <p:txBody>
          <a:bodyPr/>
          <a:lstStyle/>
          <a:p>
            <a:fld id="{81B69D18-78F9-41D7-9B7C-395B7216D9A8}" type="slidenum">
              <a:rPr kumimoji="1" lang="ja-JP" altLang="en-US" smtClean="0"/>
              <a:t>1</a:t>
            </a:fld>
            <a:endParaRPr kumimoji="1" lang="ja-JP" altLang="en-US"/>
          </a:p>
        </p:txBody>
      </p:sp>
    </p:spTree>
    <p:extLst>
      <p:ext uri="{BB962C8B-B14F-4D97-AF65-F5344CB8AC3E}">
        <p14:creationId xmlns:p14="http://schemas.microsoft.com/office/powerpoint/2010/main" val="2903678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83E08BC-7DD7-426D-B425-504F6287517A}"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771174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2DCF77-21C1-4A85-88A5-32C636570BFE}"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117165184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314648B1-1611-4B87-9083-4969092012E0}"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7722084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F60408F-1181-49C9-A71D-E616A3FF5BC8}"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1422297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634C2EFE-7B0C-4E7E-A93D-4D34ADE18DC3}" type="datetime1">
              <a:rPr kumimoji="1" lang="ja-JP" altLang="en-US" smtClean="0"/>
              <a:t>2026/8/10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22894250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F94B5E2-CA45-4812-997A-4B8A0CACD922}"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4165504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A989DE92-51B7-4394-A104-50C0928330B5}" type="datetime1">
              <a:rPr kumimoji="1" lang="ja-JP" altLang="en-US" smtClean="0"/>
              <a:t>2026/8/10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1133772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AE7DA797-B8E4-4BCF-9206-654644988691}" type="datetime1">
              <a:rPr kumimoji="1" lang="ja-JP" altLang="en-US" smtClean="0"/>
              <a:t>2026/8/10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2883685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2DD238-1C48-4BB3-9B3E-0A5DB8601DE8}" type="datetime1">
              <a:rPr kumimoji="1" lang="ja-JP" altLang="en-US" smtClean="0"/>
              <a:t>2026/8/10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984492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02DCF77-21C1-4A85-88A5-32C636570BFE}"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268351387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E9BFF7D7-A53A-4CF1-B1DD-AB1C1926DCC0}" type="datetime1">
              <a:rPr kumimoji="1" lang="ja-JP" altLang="en-US" smtClean="0"/>
              <a:t>2026/8/10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4258976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DCF77-21C1-4A85-88A5-32C636570BFE}" type="datetime1">
              <a:rPr kumimoji="1" lang="ja-JP" altLang="en-US" smtClean="0"/>
              <a:t>2026/8/10</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6D4E6A-45FB-4B35-93CE-9FE4A8CBC25B}" type="slidenum">
              <a:rPr kumimoji="1" lang="ja-JP" altLang="en-US" smtClean="0"/>
              <a:t>‹#›</a:t>
            </a:fld>
            <a:endParaRPr kumimoji="1" lang="ja-JP" altLang="en-US"/>
          </a:p>
        </p:txBody>
      </p:sp>
    </p:spTree>
    <p:extLst>
      <p:ext uri="{BB962C8B-B14F-4D97-AF65-F5344CB8AC3E}">
        <p14:creationId xmlns:p14="http://schemas.microsoft.com/office/powerpoint/2010/main" val="27380051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217C125B-4816-A6EB-1CEE-640DCA193820}"/>
              </a:ext>
            </a:extLst>
          </p:cNvPr>
          <p:cNvSpPr txBox="1"/>
          <p:nvPr/>
        </p:nvSpPr>
        <p:spPr>
          <a:xfrm>
            <a:off x="381112" y="136102"/>
            <a:ext cx="9143777" cy="405848"/>
          </a:xfrm>
          <a:prstGeom prst="rect">
            <a:avLst/>
          </a:prstGeom>
          <a:solidFill>
            <a:schemeClr val="accent4">
              <a:lumMod val="40000"/>
              <a:lumOff val="60000"/>
            </a:schemeClr>
          </a:solidFill>
        </p:spPr>
        <p:txBody>
          <a:bodyPr wrap="square" lIns="269993" tIns="19288" rIns="269993" bIns="19288" rtlCol="0" anchor="t">
            <a:spAutoFit/>
          </a:bodyPr>
          <a:lstStyle/>
          <a:p>
            <a:pPr algn="ctr"/>
            <a:r>
              <a:rPr lang="ja-JP" altLang="en-US" sz="2384">
                <a:ea typeface="游ゴシック"/>
                <a:cs typeface="Calibri"/>
              </a:rPr>
              <a:t>Company Name </a:t>
            </a:r>
            <a:endParaRPr lang="ja-JP" altLang="en-US" sz="2384" dirty="0">
              <a:ea typeface="游ゴシック"/>
              <a:cs typeface="Calibri"/>
            </a:endParaRPr>
          </a:p>
        </p:txBody>
      </p:sp>
      <p:graphicFrame>
        <p:nvGraphicFramePr>
          <p:cNvPr id="4" name="表 3">
            <a:extLst>
              <a:ext uri="{FF2B5EF4-FFF2-40B4-BE49-F238E27FC236}">
                <a16:creationId xmlns:a16="http://schemas.microsoft.com/office/drawing/2014/main" id="{5C98F84A-2BE6-45DD-5388-203CEB90BA26}"/>
              </a:ext>
            </a:extLst>
          </p:cNvPr>
          <p:cNvGraphicFramePr>
            <a:graphicFrameLocks noGrp="1"/>
          </p:cNvGraphicFramePr>
          <p:nvPr>
            <p:extLst>
              <p:ext uri="{D42A27DB-BD31-4B8C-83A1-F6EECF244321}">
                <p14:modId xmlns:p14="http://schemas.microsoft.com/office/powerpoint/2010/main" val="1931695158"/>
              </p:ext>
            </p:extLst>
          </p:nvPr>
        </p:nvGraphicFramePr>
        <p:xfrm>
          <a:off x="530352" y="658368"/>
          <a:ext cx="8994537" cy="6012474"/>
        </p:xfrm>
        <a:graphic>
          <a:graphicData uri="http://schemas.openxmlformats.org/drawingml/2006/table">
            <a:tbl>
              <a:tblPr/>
              <a:tblGrid>
                <a:gridCol w="1447646">
                  <a:extLst>
                    <a:ext uri="{9D8B030D-6E8A-4147-A177-3AD203B41FA5}">
                      <a16:colId xmlns:a16="http://schemas.microsoft.com/office/drawing/2014/main" val="387794969"/>
                    </a:ext>
                  </a:extLst>
                </a:gridCol>
                <a:gridCol w="4918617">
                  <a:extLst>
                    <a:ext uri="{9D8B030D-6E8A-4147-A177-3AD203B41FA5}">
                      <a16:colId xmlns:a16="http://schemas.microsoft.com/office/drawing/2014/main" val="3456197977"/>
                    </a:ext>
                  </a:extLst>
                </a:gridCol>
                <a:gridCol w="2628274">
                  <a:extLst>
                    <a:ext uri="{9D8B030D-6E8A-4147-A177-3AD203B41FA5}">
                      <a16:colId xmlns:a16="http://schemas.microsoft.com/office/drawing/2014/main" val="774019277"/>
                    </a:ext>
                  </a:extLst>
                </a:gridCol>
              </a:tblGrid>
              <a:tr h="1018584">
                <a:tc>
                  <a:txBody>
                    <a:bodyPr/>
                    <a:lstStyle/>
                    <a:p>
                      <a:pPr lvl="0" algn="ctr">
                        <a:lnSpc>
                          <a:spcPts val="1700"/>
                        </a:lnSpc>
                        <a:buNone/>
                      </a:pPr>
                      <a:r>
                        <a:rPr lang="en-US" altLang="ja-JP" sz="1100" kern="1200" dirty="0">
                          <a:solidFill>
                            <a:srgbClr val="000000"/>
                          </a:solidFill>
                          <a:effectLst/>
                          <a:latin typeface="游ゴシック Medium"/>
                          <a:ea typeface="游ゴシック Medium"/>
                          <a:cs typeface="Arial"/>
                        </a:rPr>
                        <a:t>Company Name</a:t>
                      </a:r>
                      <a:endParaRPr lang="ja-JP" sz="1800" dirty="0"/>
                    </a:p>
                  </a:txBody>
                  <a:tcPr marL="68578" marR="68578" marT="37147" marB="3714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ts val="2000"/>
                        </a:lnSpc>
                      </a:pPr>
                      <a:r>
                        <a:rPr lang="ja-JP" altLang="en-US" sz="1100" kern="100">
                          <a:effectLst/>
                          <a:latin typeface="游ゴシック Medium"/>
                          <a:ea typeface="游ゴシック Medium"/>
                        </a:rPr>
                        <a:t>　〇〇 Inc.</a:t>
                      </a:r>
                      <a:endParaRPr lang="en-US" altLang="ja-JP" sz="1100" kern="100">
                        <a:effectLst/>
                        <a:latin typeface="游ゴシック Medium"/>
                        <a:ea typeface="游ゴシック Medium"/>
                      </a:endParaRPr>
                    </a:p>
                  </a:txBody>
                  <a:tcPr marL="68578" marR="68578" marT="37147" marB="3714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3">
                  <a:txBody>
                    <a:bodyPr/>
                    <a:lstStyle/>
                    <a:p>
                      <a:pPr algn="ctr">
                        <a:lnSpc>
                          <a:spcPts val="1700"/>
                        </a:lnSpc>
                        <a:spcAft>
                          <a:spcPts val="0"/>
                        </a:spcAft>
                      </a:pPr>
                      <a:r>
                        <a:rPr lang="en-US" altLang="ja-JP" sz="1000" kern="0" dirty="0">
                          <a:effectLst/>
                          <a:latin typeface="游ゴシック Medium"/>
                          <a:ea typeface="游ゴシック Medium"/>
                          <a:cs typeface="Arial"/>
                        </a:rPr>
                        <a:t>Company Logo</a:t>
                      </a:r>
                      <a:endParaRPr lang="en-US" sz="1000" kern="0" dirty="0">
                        <a:effectLst/>
                        <a:latin typeface="游ゴシック Medium"/>
                        <a:ea typeface="游ゴシック Medium"/>
                        <a:cs typeface="Arial"/>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3918886"/>
                  </a:ext>
                </a:extLst>
              </a:tr>
              <a:tr h="395592">
                <a:tc>
                  <a:txBody>
                    <a:bodyPr/>
                    <a:lstStyle/>
                    <a:p>
                      <a:pPr marL="0" marR="0" lvl="0" indent="0" algn="ctr" defTabSz="2167402" rtl="0" eaLnBrk="1" fontAlgn="auto" latinLnBrk="0" hangingPunct="1">
                        <a:lnSpc>
                          <a:spcPts val="1700"/>
                        </a:lnSpc>
                        <a:spcBef>
                          <a:spcPts val="0"/>
                        </a:spcBef>
                        <a:spcAft>
                          <a:spcPts val="0"/>
                        </a:spcAft>
                        <a:buClrTx/>
                        <a:buSzTx/>
                        <a:buFontTx/>
                        <a:buNone/>
                        <a:tabLst/>
                        <a:defRPr/>
                      </a:pPr>
                      <a:r>
                        <a:rPr lang="en-US" altLang="ja-JP" sz="1100" kern="100" dirty="0">
                          <a:effectLst/>
                          <a:latin typeface="游ゴシック Medium" panose="020B0500000000000000" pitchFamily="50" charset="-128"/>
                          <a:ea typeface="游ゴシック Medium" panose="020B0500000000000000" pitchFamily="50" charset="-128"/>
                        </a:rPr>
                        <a:t>HP</a:t>
                      </a:r>
                      <a:endParaRPr lang="ja-JP" altLang="ja-JP" sz="1100" kern="100" dirty="0">
                        <a:effectLst/>
                        <a:latin typeface="游ゴシック Medium" panose="020B0500000000000000" pitchFamily="50" charset="-128"/>
                        <a:ea typeface="游ゴシック Medium" panose="020B0500000000000000" pitchFamily="50" charset="-128"/>
                      </a:endParaRPr>
                    </a:p>
                  </a:txBody>
                  <a:tcPr marL="68578" marR="68578" marT="37147" marB="3714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ts val="2000"/>
                        </a:lnSpc>
                      </a:pPr>
                      <a:endParaRPr lang="en-US" altLang="ja-JP" sz="1100" kern="100" dirty="0">
                        <a:effectLst/>
                        <a:latin typeface="游ゴシック Medium" panose="020B0500000000000000" pitchFamily="50" charset="-128"/>
                        <a:ea typeface="游ゴシック Medium" panose="020B0500000000000000" pitchFamily="50" charset="-128"/>
                      </a:endParaRPr>
                    </a:p>
                  </a:txBody>
                  <a:tcPr marL="68578" marR="68578" marT="37147" marB="37147"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kumimoji="1" lang="ja-JP" altLang="en-US"/>
                    </a:p>
                  </a:txBody>
                  <a:tcPr/>
                </a:tc>
                <a:extLst>
                  <a:ext uri="{0D108BD9-81ED-4DB2-BD59-A6C34878D82A}">
                    <a16:rowId xmlns:a16="http://schemas.microsoft.com/office/drawing/2014/main" val="385709872"/>
                  </a:ext>
                </a:extLst>
              </a:tr>
              <a:tr h="376686">
                <a:tc>
                  <a:txBody>
                    <a:bodyPr/>
                    <a:lstStyle/>
                    <a:p>
                      <a:pPr algn="ctr">
                        <a:lnSpc>
                          <a:spcPts val="1700"/>
                        </a:lnSpc>
                      </a:pPr>
                      <a:r>
                        <a:rPr lang="ja-JP" altLang="en-US" sz="1100" kern="100" dirty="0">
                          <a:effectLst/>
                          <a:latin typeface="游ゴシック Medium"/>
                          <a:ea typeface="游ゴシック Medium"/>
                        </a:rPr>
                        <a:t>Contact Person</a:t>
                      </a:r>
                    </a:p>
                  </a:txBody>
                  <a:tcPr marL="68578" marR="68578" marT="37147" marB="3714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a:lnSpc>
                          <a:spcPts val="2000"/>
                        </a:lnSpc>
                      </a:pPr>
                      <a:r>
                        <a:rPr lang="en-US" altLang="ja-JP" sz="1100" kern="100" dirty="0">
                          <a:effectLst/>
                          <a:latin typeface="游ゴシック Medium"/>
                          <a:ea typeface="游ゴシック Medium"/>
                        </a:rPr>
                        <a:t>Name:                            Mail:</a:t>
                      </a:r>
                      <a:r>
                        <a:rPr lang="ja-JP" altLang="en-US" sz="1100" kern="100" dirty="0">
                          <a:effectLst/>
                          <a:latin typeface="游ゴシック Medium"/>
                          <a:ea typeface="游ゴシック Medium"/>
                        </a:rPr>
                        <a:t>　　　　　　　　</a:t>
                      </a:r>
                      <a:endParaRPr lang="en-US" altLang="ja-JP" sz="1100" kern="100" dirty="0">
                        <a:effectLst/>
                        <a:latin typeface="游ゴシック Medium"/>
                        <a:ea typeface="游ゴシック Medium"/>
                      </a:endParaRPr>
                    </a:p>
                  </a:txBody>
                  <a:tcPr marL="68578" marR="68578" marT="37147" marB="37147" anchor="ctr">
                    <a:lnL w="12700" cap="flat" cmpd="sng" algn="ctr">
                      <a:solidFill>
                        <a:srgbClr val="000000"/>
                      </a:solidFill>
                      <a:prstDash val="solid"/>
                      <a:round/>
                      <a:headEnd type="none" w="med" len="med"/>
                      <a:tailEnd type="none" w="med" len="med"/>
                    </a:lnL>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kumimoji="1" lang="ja-JP" altLang="en-US" dirty="0"/>
                    </a:p>
                  </a:txBody>
                  <a:tcPr marT="49530" marB="49530"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63884536"/>
                  </a:ext>
                </a:extLst>
              </a:tr>
              <a:tr h="2110806">
                <a:tc rowSpan="2">
                  <a:txBody>
                    <a:bodyPr/>
                    <a:lstStyle/>
                    <a:p>
                      <a:pPr algn="ctr">
                        <a:lnSpc>
                          <a:spcPct val="100000"/>
                        </a:lnSpc>
                      </a:pPr>
                      <a:r>
                        <a:rPr lang="ja-JP" altLang="en-US" sz="1100" kern="100" dirty="0">
                          <a:effectLst/>
                          <a:latin typeface="游ゴシック Medium"/>
                          <a:ea typeface="游ゴシック Medium"/>
                        </a:rPr>
                        <a:t>Company</a:t>
                      </a:r>
                      <a:endParaRPr lang="en-US" altLang="ja-JP" sz="1100" kern="100" dirty="0">
                        <a:effectLst/>
                        <a:latin typeface="游ゴシック Medium"/>
                        <a:ea typeface="游ゴシック Medium"/>
                      </a:endParaRPr>
                    </a:p>
                    <a:p>
                      <a:pPr algn="ctr">
                        <a:lnSpc>
                          <a:spcPct val="100000"/>
                        </a:lnSpc>
                      </a:pPr>
                      <a:r>
                        <a:rPr lang="en-US" altLang="ja-JP" sz="1100" kern="100" dirty="0">
                          <a:effectLst/>
                          <a:latin typeface="游ゴシック Medium"/>
                          <a:ea typeface="游ゴシック Medium"/>
                        </a:rPr>
                        <a:t>Introduction</a:t>
                      </a:r>
                    </a:p>
                    <a:p>
                      <a:pPr algn="ctr">
                        <a:lnSpc>
                          <a:spcPct val="100000"/>
                        </a:lnSpc>
                      </a:pPr>
                      <a:r>
                        <a:rPr lang="en-US" altLang="ja-JP" sz="1100" kern="100" dirty="0">
                          <a:effectLst/>
                          <a:latin typeface="游ゴシック Medium"/>
                          <a:ea typeface="游ゴシック Medium"/>
                        </a:rPr>
                        <a:t>(Technology, Solution, Products and Services, etc.)</a:t>
                      </a:r>
                      <a:endParaRPr lang="ja-JP" altLang="en-US" sz="1100" kern="100" dirty="0">
                        <a:effectLst/>
                        <a:latin typeface="游ゴシック Medium"/>
                        <a:ea typeface="游ゴシック Medium"/>
                      </a:endParaRPr>
                    </a:p>
                    <a:p>
                      <a:pPr algn="dist">
                        <a:lnSpc>
                          <a:spcPts val="1700"/>
                        </a:lnSpc>
                      </a:pPr>
                      <a:endParaRPr lang="ja-JP" altLang="en-US" sz="1100" kern="100" dirty="0">
                        <a:effectLst/>
                        <a:latin typeface="游ゴシック Medium" panose="020B0500000000000000" pitchFamily="50" charset="-128"/>
                        <a:ea typeface="游ゴシック Medium" panose="020B0500000000000000" pitchFamily="50" charset="-128"/>
                      </a:endParaRPr>
                    </a:p>
                  </a:txBody>
                  <a:tcPr marL="68578" marR="68578" marT="37147" marB="37147"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rowSpan="2">
                  <a:txBody>
                    <a:bodyPr/>
                    <a:lstStyle/>
                    <a:p>
                      <a:pPr marL="342900" marR="0" lvl="0" indent="-342900" algn="l" defTabSz="1219170" rtl="0" eaLnBrk="1" fontAlgn="auto" latinLnBrk="0" hangingPunct="1">
                        <a:lnSpc>
                          <a:spcPts val="2000"/>
                        </a:lnSpc>
                        <a:spcBef>
                          <a:spcPts val="0"/>
                        </a:spcBef>
                        <a:spcAft>
                          <a:spcPts val="0"/>
                        </a:spcAft>
                        <a:buClrTx/>
                        <a:buSzTx/>
                        <a:buFont typeface="Wingdings" panose="05000000000000000000" pitchFamily="2" charset="2"/>
                        <a:buChar char=""/>
                        <a:tabLst/>
                        <a:defRPr/>
                      </a:pPr>
                      <a:endParaRPr lang="en-US" altLang="ja-JP" sz="1100" kern="100" dirty="0">
                        <a:effectLst/>
                        <a:latin typeface="游ゴシック Medium" panose="020B0500000000000000" pitchFamily="50" charset="-128"/>
                        <a:ea typeface="游ゴシック Medium" panose="020B0500000000000000" pitchFamily="50" charset="-128"/>
                      </a:endParaRPr>
                    </a:p>
                    <a:p>
                      <a:pPr marL="342900" marR="0" lvl="0" indent="-342900" algn="l" defTabSz="1219170" rtl="0" eaLnBrk="1" fontAlgn="auto" latinLnBrk="0" hangingPunct="1">
                        <a:lnSpc>
                          <a:spcPts val="2000"/>
                        </a:lnSpc>
                        <a:spcBef>
                          <a:spcPts val="0"/>
                        </a:spcBef>
                        <a:spcAft>
                          <a:spcPts val="0"/>
                        </a:spcAft>
                        <a:buClrTx/>
                        <a:buSzTx/>
                        <a:buFont typeface="Wingdings" panose="05000000000000000000" pitchFamily="2" charset="2"/>
                        <a:buChar char=""/>
                        <a:tabLst/>
                        <a:defRPr/>
                      </a:pPr>
                      <a:endParaRPr lang="ja-JP" altLang="en-US" sz="1100" kern="100" dirty="0">
                        <a:effectLst/>
                        <a:latin typeface="游ゴシック Medium" panose="020B0500000000000000" pitchFamily="50" charset="-128"/>
                        <a:ea typeface="游ゴシック Medium" panose="020B0500000000000000" pitchFamily="50" charset="-128"/>
                      </a:endParaRPr>
                    </a:p>
                    <a:p>
                      <a:pPr marL="342900" marR="0" lvl="0" indent="-342900" algn="l" defTabSz="1219170" rtl="0" eaLnBrk="1" fontAlgn="auto" latinLnBrk="0" hangingPunct="1">
                        <a:lnSpc>
                          <a:spcPts val="2000"/>
                        </a:lnSpc>
                        <a:spcBef>
                          <a:spcPts val="0"/>
                        </a:spcBef>
                        <a:spcAft>
                          <a:spcPts val="0"/>
                        </a:spcAft>
                        <a:buClrTx/>
                        <a:buSzTx/>
                        <a:buFont typeface="Wingdings" panose="05000000000000000000" pitchFamily="2" charset="2"/>
                        <a:buChar char=""/>
                        <a:tabLst/>
                        <a:defRPr/>
                      </a:pPr>
                      <a:endParaRPr lang="en-US" altLang="ja-JP" sz="1100" kern="100" dirty="0">
                        <a:effectLst/>
                        <a:latin typeface="游ゴシック Medium" panose="020B0500000000000000" pitchFamily="50" charset="-128"/>
                        <a:ea typeface="游ゴシック Medium" panose="020B0500000000000000" pitchFamily="50" charset="-128"/>
                      </a:endParaRPr>
                    </a:p>
                    <a:p>
                      <a:pPr marL="342900" marR="0" lvl="0" indent="-342900" algn="l" defTabSz="1219170" rtl="0" eaLnBrk="1" fontAlgn="auto" latinLnBrk="0" hangingPunct="1">
                        <a:lnSpc>
                          <a:spcPts val="2000"/>
                        </a:lnSpc>
                        <a:spcBef>
                          <a:spcPts val="0"/>
                        </a:spcBef>
                        <a:spcAft>
                          <a:spcPts val="0"/>
                        </a:spcAft>
                        <a:buClrTx/>
                        <a:buSzTx/>
                        <a:buFont typeface="Wingdings" panose="05000000000000000000" pitchFamily="2" charset="2"/>
                        <a:buChar char=""/>
                        <a:tabLst/>
                        <a:defRPr/>
                      </a:pPr>
                      <a:endParaRPr lang="en-US" altLang="ja-JP" sz="1100" kern="100" dirty="0">
                        <a:effectLst/>
                        <a:latin typeface="游ゴシック Medium" panose="020B0500000000000000" pitchFamily="50" charset="-128"/>
                        <a:ea typeface="游ゴシック Medium" panose="020B0500000000000000" pitchFamily="50" charset="-128"/>
                      </a:endParaRPr>
                    </a:p>
                  </a:txBody>
                  <a:tcPr marL="68578" marR="68578" marT="37147" marB="371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kumimoji="1" lang="ja-JP" altLang="en-US" sz="1800" dirty="0"/>
                    </a:p>
                  </a:txBody>
                  <a:tcPr marL="68578" marR="68578" marT="37147" marB="371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95562213"/>
                  </a:ext>
                </a:extLst>
              </a:tr>
              <a:tr h="2110806">
                <a:tc vMerge="1">
                  <a:txBody>
                    <a:bodyPr/>
                    <a:lstStyle/>
                    <a:p>
                      <a:pPr algn="dist">
                        <a:lnSpc>
                          <a:spcPts val="1700"/>
                        </a:lnSpc>
                      </a:pPr>
                      <a:endParaRPr lang="ja-JP" sz="2500" kern="100" dirty="0">
                        <a:effectLst/>
                        <a:latin typeface="游ゴシック Medium" panose="020B0500000000000000" pitchFamily="50" charset="-128"/>
                        <a:ea typeface="游ゴシック Medium" panose="020B0500000000000000" pitchFamily="50" charset="-128"/>
                      </a:endParaRPr>
                    </a:p>
                  </a:txBody>
                  <a:tcPr marL="162556" marR="162556" marT="88051" marB="88051"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vMerge="1">
                  <a:txBody>
                    <a:bodyPr/>
                    <a:lstStyle/>
                    <a:p>
                      <a:pPr marL="342900" marR="0" lvl="0" indent="-342900" algn="l" defTabSz="1219170" rtl="0" eaLnBrk="1" fontAlgn="auto" latinLnBrk="0" hangingPunct="1">
                        <a:lnSpc>
                          <a:spcPts val="2000"/>
                        </a:lnSpc>
                        <a:spcBef>
                          <a:spcPts val="0"/>
                        </a:spcBef>
                        <a:spcAft>
                          <a:spcPts val="0"/>
                        </a:spcAft>
                        <a:buClrTx/>
                        <a:buSzTx/>
                        <a:buFont typeface="Wingdings" panose="05000000000000000000" pitchFamily="2" charset="2"/>
                        <a:buChar char=""/>
                        <a:tabLst/>
                        <a:defRPr/>
                      </a:pPr>
                      <a:endParaRPr lang="en-US" altLang="ja-JP" sz="2500" kern="100" dirty="0">
                        <a:effectLst/>
                        <a:latin typeface="游ゴシック Medium" panose="020B0500000000000000" pitchFamily="50" charset="-128"/>
                        <a:ea typeface="游ゴシック Medium" panose="020B0500000000000000" pitchFamily="50" charset="-128"/>
                      </a:endParaRPr>
                    </a:p>
                  </a:txBody>
                  <a:tcPr marL="162556" marR="162556" marT="88051" marB="88051">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kumimoji="1" lang="ja-JP" altLang="en-US" sz="1800" dirty="0"/>
                    </a:p>
                  </a:txBody>
                  <a:tcPr marL="68578" marR="68578" marT="37147" marB="37147">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4754995"/>
                  </a:ext>
                </a:extLst>
              </a:tr>
            </a:tbl>
          </a:graphicData>
        </a:graphic>
      </p:graphicFrame>
      <p:sp>
        <p:nvSpPr>
          <p:cNvPr id="2" name="テキスト ボックス 1">
            <a:extLst>
              <a:ext uri="{FF2B5EF4-FFF2-40B4-BE49-F238E27FC236}">
                <a16:creationId xmlns:a16="http://schemas.microsoft.com/office/drawing/2014/main" id="{CC3CC724-6D68-AE94-2478-D40E8F64A047}"/>
              </a:ext>
            </a:extLst>
          </p:cNvPr>
          <p:cNvSpPr txBox="1"/>
          <p:nvPr/>
        </p:nvSpPr>
        <p:spPr>
          <a:xfrm>
            <a:off x="2184401" y="6252243"/>
            <a:ext cx="4396018" cy="346729"/>
          </a:xfrm>
          <a:prstGeom prst="rect">
            <a:avLst/>
          </a:prstGeom>
          <a:noFill/>
        </p:spPr>
        <p:txBody>
          <a:bodyPr wrap="square" lIns="38576" tIns="19288" rIns="38576" bIns="19288" rtlCol="0" anchor="t">
            <a:spAutoFit/>
          </a:bodyPr>
          <a:lstStyle/>
          <a:p>
            <a:r>
              <a:rPr lang="en-US" altLang="ja-JP" sz="1000" kern="100" dirty="0">
                <a:latin typeface="游ゴシック Medium"/>
                <a:ea typeface="游ゴシック Medium"/>
              </a:rPr>
              <a:t>※Please specify the technologies, solutions, products, and services that you are currently deploying or planning to introduce </a:t>
            </a:r>
            <a:r>
              <a:rPr lang="en-US" altLang="ja-JP" sz="1000" b="1" kern="100" dirty="0">
                <a:latin typeface="游ゴシック Medium"/>
                <a:ea typeface="游ゴシック Medium"/>
              </a:rPr>
              <a:t>in Cambodia </a:t>
            </a:r>
            <a:r>
              <a:rPr lang="en-US" altLang="ja-JP" sz="1000" kern="100" dirty="0">
                <a:latin typeface="游ゴシック Medium"/>
                <a:ea typeface="游ゴシック Medium"/>
              </a:rPr>
              <a:t>in detail.</a:t>
            </a:r>
            <a:endParaRPr kumimoji="1" lang="ja-JP" altLang="en-US" sz="1000" dirty="0"/>
          </a:p>
        </p:txBody>
      </p:sp>
      <p:sp>
        <p:nvSpPr>
          <p:cNvPr id="3" name="コンテンツ プレースホルダー 3">
            <a:extLst>
              <a:ext uri="{FF2B5EF4-FFF2-40B4-BE49-F238E27FC236}">
                <a16:creationId xmlns:a16="http://schemas.microsoft.com/office/drawing/2014/main" id="{1CE57C19-3954-81CA-0C0B-4119D9CED0A0}"/>
              </a:ext>
            </a:extLst>
          </p:cNvPr>
          <p:cNvSpPr txBox="1">
            <a:spLocks/>
          </p:cNvSpPr>
          <p:nvPr/>
        </p:nvSpPr>
        <p:spPr>
          <a:xfrm>
            <a:off x="7095216" y="3146648"/>
            <a:ext cx="1827779" cy="1235304"/>
          </a:xfrm>
          <a:prstGeom prst="rect">
            <a:avLst/>
          </a:prstGeom>
        </p:spPr>
        <p:txBody>
          <a:bodyPr/>
          <a:lstStyle>
            <a:lvl1pPr marL="541851" indent="-541851" algn="l" defTabSz="2167402" rtl="0" eaLnBrk="1" latinLnBrk="0" hangingPunct="1">
              <a:lnSpc>
                <a:spcPct val="90000"/>
              </a:lnSpc>
              <a:spcBef>
                <a:spcPts val="2370"/>
              </a:spcBef>
              <a:buFont typeface="Arial" panose="020B0604020202020204" pitchFamily="34" charset="0"/>
              <a:buChar char="•"/>
              <a:defRPr kumimoji="1" sz="6637" kern="1200">
                <a:solidFill>
                  <a:schemeClr val="tx1"/>
                </a:solidFill>
                <a:latin typeface="+mn-lt"/>
                <a:ea typeface="+mn-ea"/>
                <a:cs typeface="+mn-cs"/>
              </a:defRPr>
            </a:lvl1pPr>
            <a:lvl2pPr marL="1625552" indent="-541851" algn="l" defTabSz="2167402" rtl="0" eaLnBrk="1" latinLnBrk="0" hangingPunct="1">
              <a:lnSpc>
                <a:spcPct val="90000"/>
              </a:lnSpc>
              <a:spcBef>
                <a:spcPts val="1185"/>
              </a:spcBef>
              <a:buFont typeface="Arial" panose="020B0604020202020204" pitchFamily="34" charset="0"/>
              <a:buChar char="•"/>
              <a:defRPr kumimoji="1" sz="5689" kern="1200">
                <a:solidFill>
                  <a:schemeClr val="tx1"/>
                </a:solidFill>
                <a:latin typeface="+mn-lt"/>
                <a:ea typeface="+mn-ea"/>
                <a:cs typeface="+mn-cs"/>
              </a:defRPr>
            </a:lvl2pPr>
            <a:lvl3pPr marL="2709253" indent="-541851" algn="l" defTabSz="2167402" rtl="0" eaLnBrk="1" latinLnBrk="0" hangingPunct="1">
              <a:lnSpc>
                <a:spcPct val="90000"/>
              </a:lnSpc>
              <a:spcBef>
                <a:spcPts val="1185"/>
              </a:spcBef>
              <a:buFont typeface="Arial" panose="020B0604020202020204" pitchFamily="34" charset="0"/>
              <a:buChar char="•"/>
              <a:defRPr kumimoji="1" sz="4741" kern="1200">
                <a:solidFill>
                  <a:schemeClr val="tx1"/>
                </a:solidFill>
                <a:latin typeface="+mn-lt"/>
                <a:ea typeface="+mn-ea"/>
                <a:cs typeface="+mn-cs"/>
              </a:defRPr>
            </a:lvl3pPr>
            <a:lvl4pPr marL="3792954"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4pPr>
            <a:lvl5pPr marL="4876655"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5pPr>
            <a:lvl6pPr marL="5960356"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6pPr>
            <a:lvl7pPr marL="7044058"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7pPr>
            <a:lvl8pPr marL="8127759"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8pPr>
            <a:lvl9pPr marL="9211460" indent="-541851" algn="l" defTabSz="2167402" rtl="0" eaLnBrk="1" latinLnBrk="0" hangingPunct="1">
              <a:lnSpc>
                <a:spcPct val="90000"/>
              </a:lnSpc>
              <a:spcBef>
                <a:spcPts val="1185"/>
              </a:spcBef>
              <a:buFont typeface="Arial" panose="020B0604020202020204" pitchFamily="34" charset="0"/>
              <a:buChar char="•"/>
              <a:defRPr kumimoji="1" sz="4267" kern="1200">
                <a:solidFill>
                  <a:schemeClr val="tx1"/>
                </a:solidFill>
                <a:latin typeface="+mn-lt"/>
                <a:ea typeface="+mn-ea"/>
                <a:cs typeface="+mn-cs"/>
              </a:defRPr>
            </a:lvl9pPr>
          </a:lstStyle>
          <a:p>
            <a:pPr marL="0" indent="0">
              <a:buNone/>
            </a:pPr>
            <a:endParaRPr lang="en-US" altLang="ja-JP" sz="2800" dirty="0"/>
          </a:p>
          <a:p>
            <a:endParaRPr lang="ja-JP" altLang="en-US" sz="2800" dirty="0"/>
          </a:p>
        </p:txBody>
      </p:sp>
      <p:sp>
        <p:nvSpPr>
          <p:cNvPr id="6" name="テキスト ボックス 5">
            <a:extLst>
              <a:ext uri="{FF2B5EF4-FFF2-40B4-BE49-F238E27FC236}">
                <a16:creationId xmlns:a16="http://schemas.microsoft.com/office/drawing/2014/main" id="{DE729D0F-F3DD-87A2-2D41-9BAE5BF658C2}"/>
              </a:ext>
            </a:extLst>
          </p:cNvPr>
          <p:cNvSpPr txBox="1"/>
          <p:nvPr/>
        </p:nvSpPr>
        <p:spPr>
          <a:xfrm>
            <a:off x="6895402" y="3429000"/>
            <a:ext cx="2227408" cy="248209"/>
          </a:xfrm>
          <a:prstGeom prst="rect">
            <a:avLst/>
          </a:prstGeom>
          <a:noFill/>
        </p:spPr>
        <p:txBody>
          <a:bodyPr wrap="square" rtlCol="0">
            <a:spAutoFit/>
          </a:bodyPr>
          <a:lstStyle/>
          <a:p>
            <a:pPr algn="ctr"/>
            <a:r>
              <a:rPr kumimoji="1" lang="en-US" altLang="ja-JP" sz="1013" dirty="0"/>
              <a:t>Product Image1</a:t>
            </a:r>
            <a:endParaRPr kumimoji="1" lang="ja-JP" altLang="en-US" sz="1013" dirty="0"/>
          </a:p>
        </p:txBody>
      </p:sp>
      <p:sp>
        <p:nvSpPr>
          <p:cNvPr id="7" name="テキスト ボックス 6">
            <a:extLst>
              <a:ext uri="{FF2B5EF4-FFF2-40B4-BE49-F238E27FC236}">
                <a16:creationId xmlns:a16="http://schemas.microsoft.com/office/drawing/2014/main" id="{ABD78A7F-8EEB-7ABE-908F-C8956B0C19CB}"/>
              </a:ext>
            </a:extLst>
          </p:cNvPr>
          <p:cNvSpPr txBox="1"/>
          <p:nvPr/>
        </p:nvSpPr>
        <p:spPr>
          <a:xfrm>
            <a:off x="6895402" y="5653805"/>
            <a:ext cx="2227408" cy="248209"/>
          </a:xfrm>
          <a:prstGeom prst="rect">
            <a:avLst/>
          </a:prstGeom>
          <a:noFill/>
        </p:spPr>
        <p:txBody>
          <a:bodyPr wrap="square" rtlCol="0">
            <a:spAutoFit/>
          </a:bodyPr>
          <a:lstStyle/>
          <a:p>
            <a:pPr algn="ctr"/>
            <a:r>
              <a:rPr kumimoji="1" lang="en-US" altLang="ja-JP" sz="1013" dirty="0"/>
              <a:t>Product Image2</a:t>
            </a:r>
            <a:endParaRPr kumimoji="1" lang="ja-JP" altLang="en-US" sz="1013" dirty="0"/>
          </a:p>
        </p:txBody>
      </p:sp>
    </p:spTree>
    <p:extLst>
      <p:ext uri="{BB962C8B-B14F-4D97-AF65-F5344CB8AC3E}">
        <p14:creationId xmlns:p14="http://schemas.microsoft.com/office/powerpoint/2010/main" val="2821878042"/>
      </p:ext>
    </p:extLst>
  </p:cSld>
  <p:clrMapOvr>
    <a:masterClrMapping/>
  </p:clrMapOvr>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1d5ce837-86eb-4900-9c2a-2a13b5c0ee0d}" enabled="1" method="Privileged" siteId="{08b42e22-3a77-40ef-a51b-37104946de05}" removed="0"/>
  <clbl:label id="{eb3d6966-7b3b-4f51-bc29-e5b194e73c1e}" enabled="0" method="" siteId="{eb3d6966-7b3b-4f51-bc29-e5b194e73c1e}" removed="1"/>
</clbl:labelList>
</file>

<file path=docProps/app.xml><?xml version="1.0" encoding="utf-8"?>
<Properties xmlns="http://schemas.openxmlformats.org/officeDocument/2006/extended-properties" xmlns:vt="http://schemas.openxmlformats.org/officeDocument/2006/docPropsVTypes">
  <Template>Office 2013 - 2022 Theme</Template>
  <TotalTime>0</TotalTime>
  <Words>74</Words>
  <Application>Microsoft Office PowerPoint</Application>
  <PresentationFormat>A4 210 x 297 mm</PresentationFormat>
  <Paragraphs>17</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游ゴシック</vt:lpstr>
      <vt:lpstr>游ゴシック Medium</vt:lpstr>
      <vt:lpstr>Arial</vt:lpstr>
      <vt:lpstr>Calibri</vt:lpstr>
      <vt:lpstr>Calibri Light</vt:lpstr>
      <vt:lpstr>Wingdings</vt:lpstr>
      <vt:lpstr>Office 2013 - 2022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2026-08-10T08:34:06Z</dcterms:created>
  <dcterms:modified xsi:type="dcterms:W3CDTF">2026-08-10T08:34:13Z</dcterms:modified>
</cp:coreProperties>
</file>